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815" r:id="rId3"/>
    <p:sldId id="432" r:id="rId4"/>
    <p:sldId id="438" r:id="rId5"/>
    <p:sldId id="451" r:id="rId6"/>
    <p:sldId id="713" r:id="rId7"/>
    <p:sldId id="783" r:id="rId8"/>
    <p:sldId id="781" r:id="rId9"/>
    <p:sldId id="782" r:id="rId10"/>
    <p:sldId id="460" r:id="rId11"/>
    <p:sldId id="462" r:id="rId12"/>
    <p:sldId id="549" r:id="rId13"/>
    <p:sldId id="464" r:id="rId14"/>
    <p:sldId id="449" r:id="rId15"/>
    <p:sldId id="344" r:id="rId16"/>
    <p:sldId id="784" r:id="rId17"/>
    <p:sldId id="556" r:id="rId18"/>
    <p:sldId id="777" r:id="rId19"/>
    <p:sldId id="359" r:id="rId20"/>
    <p:sldId id="509" r:id="rId21"/>
    <p:sldId id="513" r:id="rId22"/>
    <p:sldId id="515" r:id="rId23"/>
    <p:sldId id="516" r:id="rId24"/>
    <p:sldId id="809" r:id="rId25"/>
    <p:sldId id="385" r:id="rId26"/>
    <p:sldId id="1037" r:id="rId27"/>
    <p:sldId id="557" r:id="rId28"/>
    <p:sldId id="558" r:id="rId29"/>
    <p:sldId id="1039" r:id="rId30"/>
    <p:sldId id="1040" r:id="rId31"/>
    <p:sldId id="1041" r:id="rId32"/>
    <p:sldId id="576" r:id="rId33"/>
    <p:sldId id="5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NnoNOoKNOSZLMcBpUTMTg==" hashData="eNLR9cVEoLjtujohHk+yuBdQ+R0I9J6KpX1mzJWjBQngCoDjBG2szyHP1ag1vhe4gKc9pGCcgk50RiqHyIyg3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2DB9"/>
    <a:srgbClr val="F198EA"/>
    <a:srgbClr val="85DACC"/>
    <a:srgbClr val="EFE1ED"/>
    <a:srgbClr val="0041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57"/>
  </p:normalViewPr>
  <p:slideViewPr>
    <p:cSldViewPr snapToGrid="0" snapToObjects="1">
      <p:cViewPr varScale="1">
        <p:scale>
          <a:sx n="88" d="100"/>
          <a:sy n="88" d="100"/>
        </p:scale>
        <p:origin x="184"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image" Target="../media/image35.pn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image" Target="../media/image3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emf"/></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15CC3-9FC7-3D44-B4BE-7B675FF846B8}" type="doc">
      <dgm:prSet loTypeId="urn:microsoft.com/office/officeart/2005/8/layout/hProcess10" loCatId="" qsTypeId="urn:microsoft.com/office/officeart/2005/8/quickstyle/simple3" qsCatId="simple" csTypeId="urn:microsoft.com/office/officeart/2005/8/colors/colorful4" csCatId="colorful" phldr="1"/>
      <dgm:spPr/>
    </dgm:pt>
    <dgm:pt modelId="{AD3F46C1-AE6D-DC46-88E0-2B5E447BC57E}">
      <dgm:prSet phldrT="[Text]" custT="1"/>
      <dgm:spPr/>
      <dgm:t>
        <a:bodyPr/>
        <a:lstStyle/>
        <a:p>
          <a:r>
            <a:rPr lang="en-US" sz="1800" b="1" i="0" dirty="0">
              <a:latin typeface="Calibri Bold"/>
              <a:ea typeface="ＭＳ Ｐゴシック" charset="0"/>
              <a:cs typeface="Comic Sans MS"/>
            </a:rPr>
            <a:t>Tests</a:t>
          </a:r>
          <a:endParaRPr lang="en-US" sz="1800" b="1" i="0" dirty="0">
            <a:latin typeface="Calibri Bold"/>
            <a:cs typeface="Comic Sans MS"/>
          </a:endParaRPr>
        </a:p>
        <a:p>
          <a:r>
            <a:rPr lang="en-US" sz="1800" b="1" i="0" dirty="0">
              <a:latin typeface="Calibri Bold"/>
              <a:ea typeface="ＭＳ Ｐゴシック" charset="0"/>
              <a:cs typeface="Comic Sans MS"/>
            </a:rPr>
            <a:t>Techniques </a:t>
          </a:r>
        </a:p>
        <a:p>
          <a:r>
            <a:rPr lang="en-US" sz="1800" b="1" i="0" dirty="0">
              <a:latin typeface="Calibri Bold"/>
              <a:ea typeface="ＭＳ Ｐゴシック" charset="0"/>
              <a:cs typeface="Comic Sans MS"/>
            </a:rPr>
            <a:t>Technology </a:t>
          </a:r>
        </a:p>
        <a:p>
          <a:r>
            <a:rPr lang="en-US" sz="1800" b="1" i="0" dirty="0">
              <a:latin typeface="Calibri Bold"/>
              <a:ea typeface="ＭＳ Ｐゴシック" charset="0"/>
              <a:cs typeface="Comic Sans MS"/>
            </a:rPr>
            <a:t>Drugs</a:t>
          </a:r>
        </a:p>
        <a:p>
          <a:r>
            <a:rPr lang="en-US" sz="1800" b="1" i="0" dirty="0">
              <a:latin typeface="Calibri Bold"/>
              <a:ea typeface="ＭＳ Ｐゴシック" charset="0"/>
              <a:cs typeface="Comic Sans MS"/>
            </a:rPr>
            <a:t>Protocols</a:t>
          </a:r>
          <a:endParaRPr lang="en-US" sz="1800" dirty="0"/>
        </a:p>
      </dgm:t>
    </dgm:pt>
    <dgm:pt modelId="{DB0120F9-A963-654F-8AF6-558BC5624D6A}" type="parTrans" cxnId="{A2472AB5-3644-1E46-9A30-D487B2FBFD45}">
      <dgm:prSet/>
      <dgm:spPr/>
      <dgm:t>
        <a:bodyPr/>
        <a:lstStyle/>
        <a:p>
          <a:endParaRPr lang="en-US"/>
        </a:p>
      </dgm:t>
    </dgm:pt>
    <dgm:pt modelId="{5FC1630A-FD4B-EA45-A1EA-6AB8A1E366E7}" type="sibTrans" cxnId="{A2472AB5-3644-1E46-9A30-D487B2FBFD45}">
      <dgm:prSet/>
      <dgm:spPr/>
      <dgm:t>
        <a:bodyPr/>
        <a:lstStyle/>
        <a:p>
          <a:endParaRPr lang="en-US" dirty="0"/>
        </a:p>
      </dgm:t>
    </dgm:pt>
    <dgm:pt modelId="{11367B96-FB60-524E-8DCF-EBA1444EC520}">
      <dgm:prSet phldrT="[Text]" custT="1"/>
      <dgm:spPr/>
      <dgm:t>
        <a:bodyPr/>
        <a:lstStyle/>
        <a:p>
          <a:r>
            <a:rPr lang="en-US" sz="1800" b="1" i="0" dirty="0">
              <a:solidFill>
                <a:srgbClr val="800000"/>
              </a:solidFill>
              <a:latin typeface="Calibri Bold"/>
              <a:cs typeface="Comic Sans MS"/>
            </a:rPr>
            <a:t>Have been developed</a:t>
          </a:r>
        </a:p>
        <a:p>
          <a:r>
            <a:rPr lang="en-US" sz="1800" b="1" i="0" dirty="0">
              <a:solidFill>
                <a:srgbClr val="800000"/>
              </a:solidFill>
              <a:latin typeface="Calibri Bold"/>
              <a:cs typeface="Comic Sans MS"/>
            </a:rPr>
            <a:t>‘In Quest to’</a:t>
          </a:r>
          <a:endParaRPr lang="en-US" sz="1800" dirty="0"/>
        </a:p>
      </dgm:t>
    </dgm:pt>
    <dgm:pt modelId="{E797F8FD-0146-344E-AA6B-A6C2089EA181}" type="parTrans" cxnId="{32649450-0558-4B4F-A8BC-8C708B79BA96}">
      <dgm:prSet/>
      <dgm:spPr/>
      <dgm:t>
        <a:bodyPr/>
        <a:lstStyle/>
        <a:p>
          <a:endParaRPr lang="en-US"/>
        </a:p>
      </dgm:t>
    </dgm:pt>
    <dgm:pt modelId="{7EEDF1B6-3208-F84E-B3F7-4375B317D8AF}" type="sibTrans" cxnId="{32649450-0558-4B4F-A8BC-8C708B79BA96}">
      <dgm:prSet/>
      <dgm:spPr/>
      <dgm:t>
        <a:bodyPr/>
        <a:lstStyle/>
        <a:p>
          <a:endParaRPr lang="en-US" dirty="0"/>
        </a:p>
      </dgm:t>
    </dgm:pt>
    <dgm:pt modelId="{26BF8511-24DB-024C-B07C-673F8A0FC72F}">
      <dgm:prSet phldrT="[Text]" custT="1"/>
      <dgm:spPr/>
      <dgm:t>
        <a:bodyPr/>
        <a:lstStyle/>
        <a:p>
          <a:r>
            <a:rPr lang="en-US" sz="1800" b="1" i="0" dirty="0">
              <a:solidFill>
                <a:srgbClr val="0000FF"/>
              </a:solidFill>
              <a:latin typeface="Calibri Bold"/>
              <a:ea typeface="ＭＳ Ｐゴシック" charset="0"/>
              <a:cs typeface="Comic Sans MS"/>
            </a:rPr>
            <a:t>Improve Ovarian response</a:t>
          </a:r>
        </a:p>
        <a:p>
          <a:r>
            <a:rPr lang="en-US" sz="1800" b="1" i="0" dirty="0">
              <a:solidFill>
                <a:srgbClr val="660066"/>
              </a:solidFill>
              <a:latin typeface="Calibri Bold"/>
              <a:ea typeface="ＭＳ Ｐゴシック" charset="0"/>
              <a:cs typeface="Comic Sans MS"/>
            </a:rPr>
            <a:t>Endometrial receptivity</a:t>
          </a:r>
        </a:p>
        <a:p>
          <a:r>
            <a:rPr lang="en-US" sz="1800" b="1" i="0" dirty="0">
              <a:solidFill>
                <a:srgbClr val="0003AB"/>
              </a:solidFill>
              <a:latin typeface="Calibri Bold"/>
              <a:ea typeface="ＭＳ Ｐゴシック" charset="0"/>
              <a:cs typeface="Comic Sans MS"/>
            </a:rPr>
            <a:t>Implantation potential of embryos</a:t>
          </a:r>
          <a:r>
            <a:rPr lang="en-US" sz="1800" b="1" i="0" dirty="0">
              <a:solidFill>
                <a:srgbClr val="941651"/>
              </a:solidFill>
              <a:latin typeface="Calibri Bold"/>
              <a:ea typeface="ＭＳ Ｐゴシック" charset="0"/>
              <a:cs typeface="Comic Sans MS"/>
            </a:rPr>
            <a:t> </a:t>
          </a:r>
        </a:p>
        <a:p>
          <a:r>
            <a:rPr lang="en-US" sz="1800" b="1" i="0" dirty="0">
              <a:solidFill>
                <a:srgbClr val="941651"/>
              </a:solidFill>
              <a:latin typeface="Calibri Bold"/>
              <a:ea typeface="ＭＳ Ｐゴシック" charset="0"/>
              <a:cs typeface="Comic Sans MS"/>
            </a:rPr>
            <a:t>PR’s in IVF</a:t>
          </a:r>
          <a:endParaRPr lang="en-US" sz="1800" dirty="0"/>
        </a:p>
      </dgm:t>
    </dgm:pt>
    <dgm:pt modelId="{0147BB97-FABE-D844-90AA-D98E0812EE60}" type="parTrans" cxnId="{1D831325-8C2F-5742-ABA7-C1DDD9429977}">
      <dgm:prSet/>
      <dgm:spPr/>
      <dgm:t>
        <a:bodyPr/>
        <a:lstStyle/>
        <a:p>
          <a:endParaRPr lang="en-US"/>
        </a:p>
      </dgm:t>
    </dgm:pt>
    <dgm:pt modelId="{91A49497-6FA2-284C-8D73-FE081FBADCDC}" type="sibTrans" cxnId="{1D831325-8C2F-5742-ABA7-C1DDD9429977}">
      <dgm:prSet/>
      <dgm:spPr/>
      <dgm:t>
        <a:bodyPr/>
        <a:lstStyle/>
        <a:p>
          <a:endParaRPr lang="en-US"/>
        </a:p>
      </dgm:t>
    </dgm:pt>
    <dgm:pt modelId="{E56D86DF-BCCA-EE4B-8303-FE7E46A6307F}" type="pres">
      <dgm:prSet presAssocID="{F7215CC3-9FC7-3D44-B4BE-7B675FF846B8}" presName="Name0" presStyleCnt="0">
        <dgm:presLayoutVars>
          <dgm:dir/>
          <dgm:resizeHandles val="exact"/>
        </dgm:presLayoutVars>
      </dgm:prSet>
      <dgm:spPr/>
    </dgm:pt>
    <dgm:pt modelId="{0EED1AB2-252D-4E47-8D90-AA71AB2EB3C8}" type="pres">
      <dgm:prSet presAssocID="{AD3F46C1-AE6D-DC46-88E0-2B5E447BC57E}" presName="composite" presStyleCnt="0"/>
      <dgm:spPr/>
    </dgm:pt>
    <dgm:pt modelId="{422BD20D-87AD-2B40-AC65-FD473EA71F02}" type="pres">
      <dgm:prSet presAssocID="{AD3F46C1-AE6D-DC46-88E0-2B5E447BC57E}" presName="imagSh" presStyleLbl="bgImgPlace1" presStyleIdx="0" presStyleCnt="3"/>
      <dgm:spPr>
        <a:blipFill rotWithShape="1">
          <a:blip xmlns:r="http://schemas.openxmlformats.org/officeDocument/2006/relationships" r:embed="rId1"/>
          <a:stretch>
            <a:fillRect/>
          </a:stretch>
        </a:blipFill>
      </dgm:spPr>
    </dgm:pt>
    <dgm:pt modelId="{8D56BD73-790B-FC40-98E9-36C79B1960B9}" type="pres">
      <dgm:prSet presAssocID="{AD3F46C1-AE6D-DC46-88E0-2B5E447BC57E}" presName="txNode" presStyleLbl="node1" presStyleIdx="0" presStyleCnt="3" custScaleX="185818" custScaleY="149946" custLinFactNeighborX="2198" custLinFactNeighborY="56091">
        <dgm:presLayoutVars>
          <dgm:bulletEnabled val="1"/>
        </dgm:presLayoutVars>
      </dgm:prSet>
      <dgm:spPr/>
    </dgm:pt>
    <dgm:pt modelId="{1976C487-B34E-294C-B556-1A550E99F5FE}" type="pres">
      <dgm:prSet presAssocID="{5FC1630A-FD4B-EA45-A1EA-6AB8A1E366E7}" presName="sibTrans" presStyleLbl="sibTrans2D1" presStyleIdx="0" presStyleCnt="2"/>
      <dgm:spPr/>
    </dgm:pt>
    <dgm:pt modelId="{13FA5E9D-F18C-CB4C-89E0-410DE730E254}" type="pres">
      <dgm:prSet presAssocID="{5FC1630A-FD4B-EA45-A1EA-6AB8A1E366E7}" presName="connTx" presStyleLbl="sibTrans2D1" presStyleIdx="0" presStyleCnt="2"/>
      <dgm:spPr/>
    </dgm:pt>
    <dgm:pt modelId="{426CE135-2043-DC4E-B807-6C9E2179A72B}" type="pres">
      <dgm:prSet presAssocID="{11367B96-FB60-524E-8DCF-EBA1444EC520}" presName="composite" presStyleCnt="0"/>
      <dgm:spPr/>
    </dgm:pt>
    <dgm:pt modelId="{1724E2B8-17CB-9946-A69C-2740F5B63868}" type="pres">
      <dgm:prSet presAssocID="{11367B96-FB60-524E-8DCF-EBA1444EC520}" presName="imagSh" presStyleLbl="bgImgPlace1" presStyleIdx="1" presStyleCnt="3"/>
      <dgm:spPr>
        <a:blipFill rotWithShape="1">
          <a:blip xmlns:r="http://schemas.openxmlformats.org/officeDocument/2006/relationships" r:embed="rId2"/>
          <a:stretch>
            <a:fillRect/>
          </a:stretch>
        </a:blipFill>
      </dgm:spPr>
    </dgm:pt>
    <dgm:pt modelId="{6EF7F894-BCC8-B448-95BC-B8887D621FF4}" type="pres">
      <dgm:prSet presAssocID="{11367B96-FB60-524E-8DCF-EBA1444EC520}" presName="txNode" presStyleLbl="node1" presStyleIdx="1" presStyleCnt="3" custScaleX="185818" custScaleY="149946" custLinFactNeighborX="2198" custLinFactNeighborY="56091">
        <dgm:presLayoutVars>
          <dgm:bulletEnabled val="1"/>
        </dgm:presLayoutVars>
      </dgm:prSet>
      <dgm:spPr/>
    </dgm:pt>
    <dgm:pt modelId="{2841581F-9634-A44F-BDAF-E2112000E408}" type="pres">
      <dgm:prSet presAssocID="{7EEDF1B6-3208-F84E-B3F7-4375B317D8AF}" presName="sibTrans" presStyleLbl="sibTrans2D1" presStyleIdx="1" presStyleCnt="2"/>
      <dgm:spPr/>
    </dgm:pt>
    <dgm:pt modelId="{AC4A5EBD-53EA-1743-BF65-C94F094FE725}" type="pres">
      <dgm:prSet presAssocID="{7EEDF1B6-3208-F84E-B3F7-4375B317D8AF}" presName="connTx" presStyleLbl="sibTrans2D1" presStyleIdx="1" presStyleCnt="2"/>
      <dgm:spPr/>
    </dgm:pt>
    <dgm:pt modelId="{6A9F54FA-9F07-4944-9EFC-F116C41630DA}" type="pres">
      <dgm:prSet presAssocID="{26BF8511-24DB-024C-B07C-673F8A0FC72F}" presName="composite" presStyleCnt="0"/>
      <dgm:spPr/>
    </dgm:pt>
    <dgm:pt modelId="{3A74B150-822B-AD43-83ED-D4DBAD89A06A}" type="pres">
      <dgm:prSet presAssocID="{26BF8511-24DB-024C-B07C-673F8A0FC72F}" presName="imagSh" presStyleLbl="bgImgPlace1" presStyleIdx="2" presStyleCnt="3"/>
      <dgm:spPr>
        <a:blipFill rotWithShape="1">
          <a:blip xmlns:r="http://schemas.openxmlformats.org/officeDocument/2006/relationships" r:embed="rId3"/>
          <a:stretch>
            <a:fillRect/>
          </a:stretch>
        </a:blipFill>
      </dgm:spPr>
    </dgm:pt>
    <dgm:pt modelId="{C45DE42D-0317-C347-AED2-FD5DFB398AB1}" type="pres">
      <dgm:prSet presAssocID="{26BF8511-24DB-024C-B07C-673F8A0FC72F}" presName="txNode" presStyleLbl="node1" presStyleIdx="2" presStyleCnt="3" custScaleX="185818" custScaleY="158835" custLinFactNeighborX="1783" custLinFactNeighborY="55260">
        <dgm:presLayoutVars>
          <dgm:bulletEnabled val="1"/>
        </dgm:presLayoutVars>
      </dgm:prSet>
      <dgm:spPr/>
    </dgm:pt>
  </dgm:ptLst>
  <dgm:cxnLst>
    <dgm:cxn modelId="{1D831325-8C2F-5742-ABA7-C1DDD9429977}" srcId="{F7215CC3-9FC7-3D44-B4BE-7B675FF846B8}" destId="{26BF8511-24DB-024C-B07C-673F8A0FC72F}" srcOrd="2" destOrd="0" parTransId="{0147BB97-FABE-D844-90AA-D98E0812EE60}" sibTransId="{91A49497-6FA2-284C-8D73-FE081FBADCDC}"/>
    <dgm:cxn modelId="{CD525D31-E921-FE4A-B986-CB01B34BFC7D}" type="presOf" srcId="{7EEDF1B6-3208-F84E-B3F7-4375B317D8AF}" destId="{AC4A5EBD-53EA-1743-BF65-C94F094FE725}" srcOrd="1" destOrd="0" presId="urn:microsoft.com/office/officeart/2005/8/layout/hProcess10"/>
    <dgm:cxn modelId="{5F59DC37-A73D-864E-B93B-50963E281B54}" type="presOf" srcId="{5FC1630A-FD4B-EA45-A1EA-6AB8A1E366E7}" destId="{1976C487-B34E-294C-B556-1A550E99F5FE}" srcOrd="0" destOrd="0" presId="urn:microsoft.com/office/officeart/2005/8/layout/hProcess10"/>
    <dgm:cxn modelId="{32649450-0558-4B4F-A8BC-8C708B79BA96}" srcId="{F7215CC3-9FC7-3D44-B4BE-7B675FF846B8}" destId="{11367B96-FB60-524E-8DCF-EBA1444EC520}" srcOrd="1" destOrd="0" parTransId="{E797F8FD-0146-344E-AA6B-A6C2089EA181}" sibTransId="{7EEDF1B6-3208-F84E-B3F7-4375B317D8AF}"/>
    <dgm:cxn modelId="{DF92C163-B703-EB4F-AE77-D05B37B2172A}" type="presOf" srcId="{5FC1630A-FD4B-EA45-A1EA-6AB8A1E366E7}" destId="{13FA5E9D-F18C-CB4C-89E0-410DE730E254}" srcOrd="1" destOrd="0" presId="urn:microsoft.com/office/officeart/2005/8/layout/hProcess10"/>
    <dgm:cxn modelId="{632D0867-3F97-D24A-85AA-FDBC61C514BB}" type="presOf" srcId="{11367B96-FB60-524E-8DCF-EBA1444EC520}" destId="{6EF7F894-BCC8-B448-95BC-B8887D621FF4}" srcOrd="0" destOrd="0" presId="urn:microsoft.com/office/officeart/2005/8/layout/hProcess10"/>
    <dgm:cxn modelId="{CD6F0771-95E5-5247-8E07-60B4F9E5EE6C}" type="presOf" srcId="{26BF8511-24DB-024C-B07C-673F8A0FC72F}" destId="{C45DE42D-0317-C347-AED2-FD5DFB398AB1}" srcOrd="0" destOrd="0" presId="urn:microsoft.com/office/officeart/2005/8/layout/hProcess10"/>
    <dgm:cxn modelId="{77DE348C-AAD0-8A42-BFAD-54C253CF9141}" type="presOf" srcId="{AD3F46C1-AE6D-DC46-88E0-2B5E447BC57E}" destId="{8D56BD73-790B-FC40-98E9-36C79B1960B9}" srcOrd="0" destOrd="0" presId="urn:microsoft.com/office/officeart/2005/8/layout/hProcess10"/>
    <dgm:cxn modelId="{378DA3AF-6445-6C40-A344-3F0945BE5BF6}" type="presOf" srcId="{7EEDF1B6-3208-F84E-B3F7-4375B317D8AF}" destId="{2841581F-9634-A44F-BDAF-E2112000E408}" srcOrd="0" destOrd="0" presId="urn:microsoft.com/office/officeart/2005/8/layout/hProcess10"/>
    <dgm:cxn modelId="{A2472AB5-3644-1E46-9A30-D487B2FBFD45}" srcId="{F7215CC3-9FC7-3D44-B4BE-7B675FF846B8}" destId="{AD3F46C1-AE6D-DC46-88E0-2B5E447BC57E}" srcOrd="0" destOrd="0" parTransId="{DB0120F9-A963-654F-8AF6-558BC5624D6A}" sibTransId="{5FC1630A-FD4B-EA45-A1EA-6AB8A1E366E7}"/>
    <dgm:cxn modelId="{06162FE2-DF53-3B40-A890-0DE17757CBE1}" type="presOf" srcId="{F7215CC3-9FC7-3D44-B4BE-7B675FF846B8}" destId="{E56D86DF-BCCA-EE4B-8303-FE7E46A6307F}" srcOrd="0" destOrd="0" presId="urn:microsoft.com/office/officeart/2005/8/layout/hProcess10"/>
    <dgm:cxn modelId="{0ECB815F-E0B2-4545-9062-93AFC6D1BF59}" type="presParOf" srcId="{E56D86DF-BCCA-EE4B-8303-FE7E46A6307F}" destId="{0EED1AB2-252D-4E47-8D90-AA71AB2EB3C8}" srcOrd="0" destOrd="0" presId="urn:microsoft.com/office/officeart/2005/8/layout/hProcess10"/>
    <dgm:cxn modelId="{429F767C-26D2-5242-81AB-CC510D71EEDF}" type="presParOf" srcId="{0EED1AB2-252D-4E47-8D90-AA71AB2EB3C8}" destId="{422BD20D-87AD-2B40-AC65-FD473EA71F02}" srcOrd="0" destOrd="0" presId="urn:microsoft.com/office/officeart/2005/8/layout/hProcess10"/>
    <dgm:cxn modelId="{AF85CC1F-6CBA-4240-9C92-3AE147C55439}" type="presParOf" srcId="{0EED1AB2-252D-4E47-8D90-AA71AB2EB3C8}" destId="{8D56BD73-790B-FC40-98E9-36C79B1960B9}" srcOrd="1" destOrd="0" presId="urn:microsoft.com/office/officeart/2005/8/layout/hProcess10"/>
    <dgm:cxn modelId="{EC195FE7-CEF7-A040-A7BF-63E1978CB8CE}" type="presParOf" srcId="{E56D86DF-BCCA-EE4B-8303-FE7E46A6307F}" destId="{1976C487-B34E-294C-B556-1A550E99F5FE}" srcOrd="1" destOrd="0" presId="urn:microsoft.com/office/officeart/2005/8/layout/hProcess10"/>
    <dgm:cxn modelId="{842D3BF1-44CF-8141-8BD2-8BB73E34F1A9}" type="presParOf" srcId="{1976C487-B34E-294C-B556-1A550E99F5FE}" destId="{13FA5E9D-F18C-CB4C-89E0-410DE730E254}" srcOrd="0" destOrd="0" presId="urn:microsoft.com/office/officeart/2005/8/layout/hProcess10"/>
    <dgm:cxn modelId="{9D764190-BEC6-D546-A4EB-18466799EDCB}" type="presParOf" srcId="{E56D86DF-BCCA-EE4B-8303-FE7E46A6307F}" destId="{426CE135-2043-DC4E-B807-6C9E2179A72B}" srcOrd="2" destOrd="0" presId="urn:microsoft.com/office/officeart/2005/8/layout/hProcess10"/>
    <dgm:cxn modelId="{D812771A-1D49-B54D-9BCA-93833EC9A23B}" type="presParOf" srcId="{426CE135-2043-DC4E-B807-6C9E2179A72B}" destId="{1724E2B8-17CB-9946-A69C-2740F5B63868}" srcOrd="0" destOrd="0" presId="urn:microsoft.com/office/officeart/2005/8/layout/hProcess10"/>
    <dgm:cxn modelId="{4931CE59-E6AB-0042-9D6B-E8105EFD9D58}" type="presParOf" srcId="{426CE135-2043-DC4E-B807-6C9E2179A72B}" destId="{6EF7F894-BCC8-B448-95BC-B8887D621FF4}" srcOrd="1" destOrd="0" presId="urn:microsoft.com/office/officeart/2005/8/layout/hProcess10"/>
    <dgm:cxn modelId="{288E5F3F-7D17-2844-AB16-C07C46455BAA}" type="presParOf" srcId="{E56D86DF-BCCA-EE4B-8303-FE7E46A6307F}" destId="{2841581F-9634-A44F-BDAF-E2112000E408}" srcOrd="3" destOrd="0" presId="urn:microsoft.com/office/officeart/2005/8/layout/hProcess10"/>
    <dgm:cxn modelId="{A0202242-FC4C-8C4E-ADA5-239B65275CDC}" type="presParOf" srcId="{2841581F-9634-A44F-BDAF-E2112000E408}" destId="{AC4A5EBD-53EA-1743-BF65-C94F094FE725}" srcOrd="0" destOrd="0" presId="urn:microsoft.com/office/officeart/2005/8/layout/hProcess10"/>
    <dgm:cxn modelId="{C47F9BB1-3CE5-8E4B-A244-19AF0B2A5DA7}" type="presParOf" srcId="{E56D86DF-BCCA-EE4B-8303-FE7E46A6307F}" destId="{6A9F54FA-9F07-4944-9EFC-F116C41630DA}" srcOrd="4" destOrd="0" presId="urn:microsoft.com/office/officeart/2005/8/layout/hProcess10"/>
    <dgm:cxn modelId="{08A06EAC-49D7-7E45-A705-012397521A42}" type="presParOf" srcId="{6A9F54FA-9F07-4944-9EFC-F116C41630DA}" destId="{3A74B150-822B-AD43-83ED-D4DBAD89A06A}" srcOrd="0" destOrd="0" presId="urn:microsoft.com/office/officeart/2005/8/layout/hProcess10"/>
    <dgm:cxn modelId="{21749EB1-AF3E-CE49-83CD-A32C7283F2A9}" type="presParOf" srcId="{6A9F54FA-9F07-4944-9EFC-F116C41630DA}" destId="{C45DE42D-0317-C347-AED2-FD5DFB398AB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D65E49-5EC7-C84E-A0F3-2AF9DF57970D}" type="doc">
      <dgm:prSet loTypeId="urn:microsoft.com/office/officeart/2005/8/layout/process1" loCatId="" qsTypeId="urn:microsoft.com/office/officeart/2005/8/quickstyle/simple3" qsCatId="simple" csTypeId="urn:microsoft.com/office/officeart/2005/8/colors/colorful5" csCatId="colorful" phldr="1"/>
      <dgm:spPr/>
    </dgm:pt>
    <dgm:pt modelId="{CC2D843A-9016-714E-859D-0EC9341F7CAA}">
      <dgm:prSet phldrT="[Text]" custT="1"/>
      <dgm:spPr/>
      <dgm:t>
        <a:bodyPr/>
        <a:lstStyle/>
        <a:p>
          <a:pPr>
            <a:lnSpc>
              <a:spcPct val="100000"/>
            </a:lnSpc>
            <a:buClr>
              <a:srgbClr val="FF0000"/>
            </a:buClr>
            <a:buNone/>
          </a:pPr>
          <a:r>
            <a:rPr lang="en-US" sz="1800" b="1" dirty="0"/>
            <a:t>The effect of DNA damage in sperm on ART outcome is a mixture of the damage itself + oocyte ability to repair </a:t>
          </a:r>
          <a:endParaRPr lang="en-US" sz="1800" dirty="0"/>
        </a:p>
      </dgm:t>
    </dgm:pt>
    <dgm:pt modelId="{4D9FE579-F625-1343-A3A5-C2D7B9807F3C}" type="parTrans" cxnId="{F718D12E-3CD1-F947-BA3A-7D64E6691F36}">
      <dgm:prSet/>
      <dgm:spPr/>
      <dgm:t>
        <a:bodyPr/>
        <a:lstStyle/>
        <a:p>
          <a:endParaRPr lang="en-US"/>
        </a:p>
      </dgm:t>
    </dgm:pt>
    <dgm:pt modelId="{2C09CC91-4EE3-B149-A20F-ADB91616A293}" type="sibTrans" cxnId="{F718D12E-3CD1-F947-BA3A-7D64E6691F36}">
      <dgm:prSet/>
      <dgm:spPr/>
      <dgm:t>
        <a:bodyPr/>
        <a:lstStyle/>
        <a:p>
          <a:endParaRPr lang="en-US"/>
        </a:p>
      </dgm:t>
    </dgm:pt>
    <dgm:pt modelId="{D9B82EB1-25AF-614C-99CB-075011222A7F}">
      <dgm:prSet phldrT="[Text]" custT="1"/>
      <dgm:spPr/>
      <dgm:t>
        <a:bodyPr/>
        <a:lstStyle/>
        <a:p>
          <a:pPr>
            <a:lnSpc>
              <a:spcPct val="100000"/>
            </a:lnSpc>
            <a:buClr>
              <a:srgbClr val="FF0000"/>
            </a:buClr>
            <a:buNone/>
          </a:pPr>
          <a:r>
            <a:rPr lang="en-US" sz="1800" b="1" dirty="0">
              <a:solidFill>
                <a:srgbClr val="2627AF"/>
              </a:solidFill>
            </a:rPr>
            <a:t>If we do not test for DFI and our traditional tests prevail</a:t>
          </a:r>
          <a:endParaRPr lang="en-US" sz="1800" dirty="0"/>
        </a:p>
      </dgm:t>
    </dgm:pt>
    <dgm:pt modelId="{34478386-E732-3F49-939B-3C363D6A5181}" type="parTrans" cxnId="{0EB3BE40-638A-7747-9F42-9E8E9782DF32}">
      <dgm:prSet/>
      <dgm:spPr/>
      <dgm:t>
        <a:bodyPr/>
        <a:lstStyle/>
        <a:p>
          <a:endParaRPr lang="en-US"/>
        </a:p>
      </dgm:t>
    </dgm:pt>
    <dgm:pt modelId="{B8D3531F-50A5-7541-85B5-BDCAA64630FF}" type="sibTrans" cxnId="{0EB3BE40-638A-7747-9F42-9E8E9782DF32}">
      <dgm:prSet/>
      <dgm:spPr/>
      <dgm:t>
        <a:bodyPr/>
        <a:lstStyle/>
        <a:p>
          <a:endParaRPr lang="en-US"/>
        </a:p>
      </dgm:t>
    </dgm:pt>
    <dgm:pt modelId="{5C10B4F9-B61A-7741-9301-B47F77D5878B}">
      <dgm:prSet phldrT="[Text]" custT="1"/>
      <dgm:spPr/>
      <dgm:t>
        <a:bodyPr/>
        <a:lstStyle/>
        <a:p>
          <a:pPr>
            <a:lnSpc>
              <a:spcPct val="100000"/>
            </a:lnSpc>
            <a:buClr>
              <a:srgbClr val="FF0000"/>
            </a:buClr>
            <a:buNone/>
          </a:pPr>
          <a:r>
            <a:rPr lang="en-US" sz="1800" b="1" dirty="0">
              <a:solidFill>
                <a:srgbClr val="2627AF"/>
              </a:solidFill>
            </a:rPr>
            <a:t>It will prevent an improvement in our success rates in the diagnosis and treatment of male infertility</a:t>
          </a:r>
          <a:endParaRPr lang="en-US" sz="1800" dirty="0"/>
        </a:p>
      </dgm:t>
    </dgm:pt>
    <dgm:pt modelId="{B09A03EA-4DED-B243-A052-E3F7C03F4744}" type="parTrans" cxnId="{85986934-7E3C-FF4D-BD65-A9CA549C6AC7}">
      <dgm:prSet/>
      <dgm:spPr/>
      <dgm:t>
        <a:bodyPr/>
        <a:lstStyle/>
        <a:p>
          <a:endParaRPr lang="en-US"/>
        </a:p>
      </dgm:t>
    </dgm:pt>
    <dgm:pt modelId="{701FB6A0-085C-3E44-A389-EF2ABC1E2BF4}" type="sibTrans" cxnId="{85986934-7E3C-FF4D-BD65-A9CA549C6AC7}">
      <dgm:prSet/>
      <dgm:spPr/>
      <dgm:t>
        <a:bodyPr/>
        <a:lstStyle/>
        <a:p>
          <a:endParaRPr lang="en-US"/>
        </a:p>
      </dgm:t>
    </dgm:pt>
    <dgm:pt modelId="{6BEBD315-A8CF-5947-B542-55FCFE8C0EB4}">
      <dgm:prSet phldrT="[Text]" custT="1"/>
      <dgm:spPr/>
      <dgm:t>
        <a:bodyPr/>
        <a:lstStyle/>
        <a:p>
          <a:pPr>
            <a:lnSpc>
              <a:spcPct val="100000"/>
            </a:lnSpc>
            <a:buClr>
              <a:srgbClr val="FF0000"/>
            </a:buClr>
            <a:buNone/>
          </a:pPr>
          <a:r>
            <a:rPr lang="en-US" sz="1800" b="1" dirty="0">
              <a:solidFill>
                <a:srgbClr val="FF0000"/>
              </a:solidFill>
            </a:rPr>
            <a:t>We need to analyze</a:t>
          </a:r>
          <a:endParaRPr lang="en-US" sz="1800" b="1" dirty="0"/>
        </a:p>
        <a:p>
          <a:pPr>
            <a:lnSpc>
              <a:spcPct val="100000"/>
            </a:lnSpc>
            <a:buClr>
              <a:srgbClr val="FF0000"/>
            </a:buClr>
            <a:buNone/>
          </a:pPr>
          <a:r>
            <a:rPr lang="en-US" sz="1800" b="1" dirty="0">
              <a:solidFill>
                <a:srgbClr val="7030A0"/>
              </a:solidFill>
            </a:rPr>
            <a:t>Which is greater: Risk or Benefit of testing for DFI? </a:t>
          </a:r>
        </a:p>
        <a:p>
          <a:pPr>
            <a:lnSpc>
              <a:spcPct val="100000"/>
            </a:lnSpc>
            <a:buClr>
              <a:srgbClr val="FF0000"/>
            </a:buClr>
            <a:buNone/>
          </a:pPr>
          <a:r>
            <a:rPr lang="en-US" sz="1800" b="1" dirty="0">
              <a:solidFill>
                <a:srgbClr val="D24F14"/>
              </a:solidFill>
            </a:rPr>
            <a:t>What is in the best interest of the infertile couple? </a:t>
          </a:r>
          <a:endParaRPr lang="en-US" sz="1800" dirty="0"/>
        </a:p>
      </dgm:t>
    </dgm:pt>
    <dgm:pt modelId="{2CD7318B-7679-9840-A3C5-ADBEB46035E1}" type="parTrans" cxnId="{F398A033-4B2F-164E-829C-9DDBCAB72C66}">
      <dgm:prSet/>
      <dgm:spPr/>
      <dgm:t>
        <a:bodyPr/>
        <a:lstStyle/>
        <a:p>
          <a:endParaRPr lang="en-US"/>
        </a:p>
      </dgm:t>
    </dgm:pt>
    <dgm:pt modelId="{C8B021B2-D8CA-0A40-AF18-5AFA5E01DEAA}" type="sibTrans" cxnId="{F398A033-4B2F-164E-829C-9DDBCAB72C66}">
      <dgm:prSet/>
      <dgm:spPr/>
      <dgm:t>
        <a:bodyPr/>
        <a:lstStyle/>
        <a:p>
          <a:endParaRPr lang="en-US"/>
        </a:p>
      </dgm:t>
    </dgm:pt>
    <dgm:pt modelId="{801BE4F8-DD07-0941-97B1-44A07C377259}">
      <dgm:prSet phldrT="[Text]" custT="1"/>
      <dgm:spPr/>
      <dgm:t>
        <a:bodyPr/>
        <a:lstStyle/>
        <a:p>
          <a:pPr>
            <a:lnSpc>
              <a:spcPct val="100000"/>
            </a:lnSpc>
          </a:pPr>
          <a:r>
            <a:rPr lang="en-US" sz="1800" b="1" dirty="0">
              <a:solidFill>
                <a:srgbClr val="C00000"/>
              </a:solidFill>
            </a:rPr>
            <a:t>Sperm DNA testing is a useful adjunct to semen analysis for routine fertility management</a:t>
          </a:r>
          <a:endParaRPr lang="en-US" sz="1800" dirty="0"/>
        </a:p>
      </dgm:t>
    </dgm:pt>
    <dgm:pt modelId="{04F2F201-B6A5-EF46-A2C5-D9563A9314AA}" type="parTrans" cxnId="{C3216895-CC46-984B-89E3-AE6EB939F9C5}">
      <dgm:prSet/>
      <dgm:spPr/>
      <dgm:t>
        <a:bodyPr/>
        <a:lstStyle/>
        <a:p>
          <a:endParaRPr lang="en-US"/>
        </a:p>
      </dgm:t>
    </dgm:pt>
    <dgm:pt modelId="{21A0749B-7E53-B24A-AFE2-449C9E1176C7}" type="sibTrans" cxnId="{C3216895-CC46-984B-89E3-AE6EB939F9C5}">
      <dgm:prSet/>
      <dgm:spPr/>
      <dgm:t>
        <a:bodyPr/>
        <a:lstStyle/>
        <a:p>
          <a:endParaRPr lang="en-US"/>
        </a:p>
      </dgm:t>
    </dgm:pt>
    <dgm:pt modelId="{D77C03A8-0AF0-D24F-ABDE-D61FE54DA585}">
      <dgm:prSet phldrT="[Text]" custT="1"/>
      <dgm:spPr/>
      <dgm:t>
        <a:bodyPr/>
        <a:lstStyle/>
        <a:p>
          <a:pPr>
            <a:lnSpc>
              <a:spcPct val="100000"/>
            </a:lnSpc>
          </a:pPr>
          <a:r>
            <a:rPr lang="en-US" sz="1800" b="1" i="0" dirty="0">
              <a:latin typeface="Calibri Bold"/>
              <a:cs typeface="Comic Sans MS"/>
            </a:rPr>
            <a:t>May contribute to the development of novel and more personalized approaches to test and treat male factor infertility</a:t>
          </a:r>
          <a:br>
            <a:rPr lang="en-US" sz="1800" b="1" dirty="0">
              <a:solidFill>
                <a:srgbClr val="C00000"/>
              </a:solidFill>
            </a:rPr>
          </a:br>
          <a:endParaRPr lang="en-US" sz="1800" dirty="0"/>
        </a:p>
      </dgm:t>
    </dgm:pt>
    <dgm:pt modelId="{BAF7D114-989E-1A42-BA99-3A90876CB802}" type="parTrans" cxnId="{850D06C2-6E25-614F-9289-1D160BAB6D85}">
      <dgm:prSet/>
      <dgm:spPr/>
      <dgm:t>
        <a:bodyPr/>
        <a:lstStyle/>
        <a:p>
          <a:endParaRPr lang="en-US"/>
        </a:p>
      </dgm:t>
    </dgm:pt>
    <dgm:pt modelId="{2298825A-A68C-4B4D-9D19-9A351BA6A5DB}" type="sibTrans" cxnId="{850D06C2-6E25-614F-9289-1D160BAB6D85}">
      <dgm:prSet/>
      <dgm:spPr/>
      <dgm:t>
        <a:bodyPr/>
        <a:lstStyle/>
        <a:p>
          <a:endParaRPr lang="en-US"/>
        </a:p>
      </dgm:t>
    </dgm:pt>
    <dgm:pt modelId="{3A8637B9-3CFD-1641-93D0-B3D4A1265356}" type="pres">
      <dgm:prSet presAssocID="{46D65E49-5EC7-C84E-A0F3-2AF9DF57970D}" presName="Name0" presStyleCnt="0">
        <dgm:presLayoutVars>
          <dgm:dir/>
          <dgm:resizeHandles val="exact"/>
        </dgm:presLayoutVars>
      </dgm:prSet>
      <dgm:spPr/>
    </dgm:pt>
    <dgm:pt modelId="{024554F2-7C9C-5443-8055-07FD729656C3}" type="pres">
      <dgm:prSet presAssocID="{CC2D843A-9016-714E-859D-0EC9341F7CAA}" presName="node" presStyleLbl="node1" presStyleIdx="0" presStyleCnt="6" custScaleY="101576">
        <dgm:presLayoutVars>
          <dgm:bulletEnabled val="1"/>
        </dgm:presLayoutVars>
      </dgm:prSet>
      <dgm:spPr/>
    </dgm:pt>
    <dgm:pt modelId="{2F44FDA6-4273-C949-8219-ED6794D1FCCA}" type="pres">
      <dgm:prSet presAssocID="{2C09CC91-4EE3-B149-A20F-ADB91616A293}" presName="sibTrans" presStyleLbl="sibTrans2D1" presStyleIdx="0" presStyleCnt="5"/>
      <dgm:spPr/>
    </dgm:pt>
    <dgm:pt modelId="{A6400626-BFA6-F544-A24A-8CD799BCA609}" type="pres">
      <dgm:prSet presAssocID="{2C09CC91-4EE3-B149-A20F-ADB91616A293}" presName="connectorText" presStyleLbl="sibTrans2D1" presStyleIdx="0" presStyleCnt="5"/>
      <dgm:spPr/>
    </dgm:pt>
    <dgm:pt modelId="{A31AE202-DD44-DD45-82E8-4BBE657E479B}" type="pres">
      <dgm:prSet presAssocID="{D9B82EB1-25AF-614C-99CB-075011222A7F}" presName="node" presStyleLbl="node1" presStyleIdx="1" presStyleCnt="6" custScaleY="101576">
        <dgm:presLayoutVars>
          <dgm:bulletEnabled val="1"/>
        </dgm:presLayoutVars>
      </dgm:prSet>
      <dgm:spPr/>
    </dgm:pt>
    <dgm:pt modelId="{13DCDA15-FE02-0342-A858-3FF54B281AC7}" type="pres">
      <dgm:prSet presAssocID="{B8D3531F-50A5-7541-85B5-BDCAA64630FF}" presName="sibTrans" presStyleLbl="sibTrans2D1" presStyleIdx="1" presStyleCnt="5"/>
      <dgm:spPr/>
    </dgm:pt>
    <dgm:pt modelId="{DB2EB21C-B522-614C-84B1-72D0D99FCA33}" type="pres">
      <dgm:prSet presAssocID="{B8D3531F-50A5-7541-85B5-BDCAA64630FF}" presName="connectorText" presStyleLbl="sibTrans2D1" presStyleIdx="1" presStyleCnt="5"/>
      <dgm:spPr/>
    </dgm:pt>
    <dgm:pt modelId="{D655307B-B7AC-6B4C-95E7-80BCA72779B7}" type="pres">
      <dgm:prSet presAssocID="{5C10B4F9-B61A-7741-9301-B47F77D5878B}" presName="node" presStyleLbl="node1" presStyleIdx="2" presStyleCnt="6" custScaleX="110682" custScaleY="101576">
        <dgm:presLayoutVars>
          <dgm:bulletEnabled val="1"/>
        </dgm:presLayoutVars>
      </dgm:prSet>
      <dgm:spPr/>
    </dgm:pt>
    <dgm:pt modelId="{3E6ABE23-B8A2-634F-A96C-2D38A31D9D5C}" type="pres">
      <dgm:prSet presAssocID="{701FB6A0-085C-3E44-A389-EF2ABC1E2BF4}" presName="sibTrans" presStyleLbl="sibTrans2D1" presStyleIdx="2" presStyleCnt="5"/>
      <dgm:spPr/>
    </dgm:pt>
    <dgm:pt modelId="{E66C76B2-DA96-8148-8481-71196AD13D4B}" type="pres">
      <dgm:prSet presAssocID="{701FB6A0-085C-3E44-A389-EF2ABC1E2BF4}" presName="connectorText" presStyleLbl="sibTrans2D1" presStyleIdx="2" presStyleCnt="5"/>
      <dgm:spPr/>
    </dgm:pt>
    <dgm:pt modelId="{86A26735-CA1C-334B-B530-009F65EC5D07}" type="pres">
      <dgm:prSet presAssocID="{6BEBD315-A8CF-5947-B542-55FCFE8C0EB4}" presName="node" presStyleLbl="node1" presStyleIdx="3" presStyleCnt="6" custScaleY="101576">
        <dgm:presLayoutVars>
          <dgm:bulletEnabled val="1"/>
        </dgm:presLayoutVars>
      </dgm:prSet>
      <dgm:spPr/>
    </dgm:pt>
    <dgm:pt modelId="{0552673B-C361-894B-82F4-D6F063621CDF}" type="pres">
      <dgm:prSet presAssocID="{C8B021B2-D8CA-0A40-AF18-5AFA5E01DEAA}" presName="sibTrans" presStyleLbl="sibTrans2D1" presStyleIdx="3" presStyleCnt="5"/>
      <dgm:spPr/>
    </dgm:pt>
    <dgm:pt modelId="{E0C2C158-7502-8E45-833C-1909FC066938}" type="pres">
      <dgm:prSet presAssocID="{C8B021B2-D8CA-0A40-AF18-5AFA5E01DEAA}" presName="connectorText" presStyleLbl="sibTrans2D1" presStyleIdx="3" presStyleCnt="5"/>
      <dgm:spPr/>
    </dgm:pt>
    <dgm:pt modelId="{C27652DE-07C1-224F-82D1-77BC0FE29E4F}" type="pres">
      <dgm:prSet presAssocID="{801BE4F8-DD07-0941-97B1-44A07C377259}" presName="node" presStyleLbl="node1" presStyleIdx="4" presStyleCnt="6" custScaleX="118300" custScaleY="101576">
        <dgm:presLayoutVars>
          <dgm:bulletEnabled val="1"/>
        </dgm:presLayoutVars>
      </dgm:prSet>
      <dgm:spPr/>
    </dgm:pt>
    <dgm:pt modelId="{45D5D29D-4831-124C-A41C-72A820951F02}" type="pres">
      <dgm:prSet presAssocID="{21A0749B-7E53-B24A-AFE2-449C9E1176C7}" presName="sibTrans" presStyleLbl="sibTrans2D1" presStyleIdx="4" presStyleCnt="5"/>
      <dgm:spPr/>
    </dgm:pt>
    <dgm:pt modelId="{24881185-8212-C545-BFF1-71A35B396419}" type="pres">
      <dgm:prSet presAssocID="{21A0749B-7E53-B24A-AFE2-449C9E1176C7}" presName="connectorText" presStyleLbl="sibTrans2D1" presStyleIdx="4" presStyleCnt="5"/>
      <dgm:spPr/>
    </dgm:pt>
    <dgm:pt modelId="{F3A3666C-7D21-0642-8EE0-3F93C194FAD9}" type="pres">
      <dgm:prSet presAssocID="{D77C03A8-0AF0-D24F-ABDE-D61FE54DA585}" presName="node" presStyleLbl="node1" presStyleIdx="5" presStyleCnt="6" custScaleX="127305" custScaleY="101576">
        <dgm:presLayoutVars>
          <dgm:bulletEnabled val="1"/>
        </dgm:presLayoutVars>
      </dgm:prSet>
      <dgm:spPr/>
    </dgm:pt>
  </dgm:ptLst>
  <dgm:cxnLst>
    <dgm:cxn modelId="{39F87D03-7F16-794D-B2C8-BB4083E8C0C8}" type="presOf" srcId="{5C10B4F9-B61A-7741-9301-B47F77D5878B}" destId="{D655307B-B7AC-6B4C-95E7-80BCA72779B7}" srcOrd="0" destOrd="0" presId="urn:microsoft.com/office/officeart/2005/8/layout/process1"/>
    <dgm:cxn modelId="{73B3560A-3A27-E740-853D-93184A8EEB05}" type="presOf" srcId="{6BEBD315-A8CF-5947-B542-55FCFE8C0EB4}" destId="{86A26735-CA1C-334B-B530-009F65EC5D07}" srcOrd="0" destOrd="0" presId="urn:microsoft.com/office/officeart/2005/8/layout/process1"/>
    <dgm:cxn modelId="{9DCABE15-4797-C84D-9726-89F9B4779C01}" type="presOf" srcId="{C8B021B2-D8CA-0A40-AF18-5AFA5E01DEAA}" destId="{0552673B-C361-894B-82F4-D6F063621CDF}" srcOrd="0" destOrd="0" presId="urn:microsoft.com/office/officeart/2005/8/layout/process1"/>
    <dgm:cxn modelId="{7B8B7516-8392-D140-AB0F-CAB37118C22C}" type="presOf" srcId="{801BE4F8-DD07-0941-97B1-44A07C377259}" destId="{C27652DE-07C1-224F-82D1-77BC0FE29E4F}" srcOrd="0" destOrd="0" presId="urn:microsoft.com/office/officeart/2005/8/layout/process1"/>
    <dgm:cxn modelId="{94F31D17-EB82-5947-B289-36972AB83E23}" type="presOf" srcId="{D9B82EB1-25AF-614C-99CB-075011222A7F}" destId="{A31AE202-DD44-DD45-82E8-4BBE657E479B}" srcOrd="0" destOrd="0" presId="urn:microsoft.com/office/officeart/2005/8/layout/process1"/>
    <dgm:cxn modelId="{E082CA19-7AA7-7744-B26E-70F53917888C}" type="presOf" srcId="{21A0749B-7E53-B24A-AFE2-449C9E1176C7}" destId="{24881185-8212-C545-BFF1-71A35B396419}" srcOrd="1" destOrd="0" presId="urn:microsoft.com/office/officeart/2005/8/layout/process1"/>
    <dgm:cxn modelId="{1F2A532B-CEAD-7847-BAE9-545290EEEF14}" type="presOf" srcId="{46D65E49-5EC7-C84E-A0F3-2AF9DF57970D}" destId="{3A8637B9-3CFD-1641-93D0-B3D4A1265356}" srcOrd="0" destOrd="0" presId="urn:microsoft.com/office/officeart/2005/8/layout/process1"/>
    <dgm:cxn modelId="{F718D12E-3CD1-F947-BA3A-7D64E6691F36}" srcId="{46D65E49-5EC7-C84E-A0F3-2AF9DF57970D}" destId="{CC2D843A-9016-714E-859D-0EC9341F7CAA}" srcOrd="0" destOrd="0" parTransId="{4D9FE579-F625-1343-A3A5-C2D7B9807F3C}" sibTransId="{2C09CC91-4EE3-B149-A20F-ADB91616A293}"/>
    <dgm:cxn modelId="{F398A033-4B2F-164E-829C-9DDBCAB72C66}" srcId="{46D65E49-5EC7-C84E-A0F3-2AF9DF57970D}" destId="{6BEBD315-A8CF-5947-B542-55FCFE8C0EB4}" srcOrd="3" destOrd="0" parTransId="{2CD7318B-7679-9840-A3C5-ADBEB46035E1}" sibTransId="{C8B021B2-D8CA-0A40-AF18-5AFA5E01DEAA}"/>
    <dgm:cxn modelId="{85986934-7E3C-FF4D-BD65-A9CA549C6AC7}" srcId="{46D65E49-5EC7-C84E-A0F3-2AF9DF57970D}" destId="{5C10B4F9-B61A-7741-9301-B47F77D5878B}" srcOrd="2" destOrd="0" parTransId="{B09A03EA-4DED-B243-A052-E3F7C03F4744}" sibTransId="{701FB6A0-085C-3E44-A389-EF2ABC1E2BF4}"/>
    <dgm:cxn modelId="{0EB3BE40-638A-7747-9F42-9E8E9782DF32}" srcId="{46D65E49-5EC7-C84E-A0F3-2AF9DF57970D}" destId="{D9B82EB1-25AF-614C-99CB-075011222A7F}" srcOrd="1" destOrd="0" parTransId="{34478386-E732-3F49-939B-3C363D6A5181}" sibTransId="{B8D3531F-50A5-7541-85B5-BDCAA64630FF}"/>
    <dgm:cxn modelId="{EEB32F55-03AC-6A4E-B96E-BCA539F11B6D}" type="presOf" srcId="{CC2D843A-9016-714E-859D-0EC9341F7CAA}" destId="{024554F2-7C9C-5443-8055-07FD729656C3}" srcOrd="0" destOrd="0" presId="urn:microsoft.com/office/officeart/2005/8/layout/process1"/>
    <dgm:cxn modelId="{D574A156-2BD4-8743-8B7A-D5CD0AF503DC}" type="presOf" srcId="{701FB6A0-085C-3E44-A389-EF2ABC1E2BF4}" destId="{E66C76B2-DA96-8148-8481-71196AD13D4B}" srcOrd="1" destOrd="0" presId="urn:microsoft.com/office/officeart/2005/8/layout/process1"/>
    <dgm:cxn modelId="{04F79366-E78C-2A4A-8372-80A8790C701F}" type="presOf" srcId="{D77C03A8-0AF0-D24F-ABDE-D61FE54DA585}" destId="{F3A3666C-7D21-0642-8EE0-3F93C194FAD9}" srcOrd="0" destOrd="0" presId="urn:microsoft.com/office/officeart/2005/8/layout/process1"/>
    <dgm:cxn modelId="{7E4F0980-F0C9-BA4A-A04B-804C1CB1563A}" type="presOf" srcId="{2C09CC91-4EE3-B149-A20F-ADB91616A293}" destId="{A6400626-BFA6-F544-A24A-8CD799BCA609}" srcOrd="1" destOrd="0" presId="urn:microsoft.com/office/officeart/2005/8/layout/process1"/>
    <dgm:cxn modelId="{1A36BF8B-ABD3-274B-B93F-022304D65026}" type="presOf" srcId="{B8D3531F-50A5-7541-85B5-BDCAA64630FF}" destId="{DB2EB21C-B522-614C-84B1-72D0D99FCA33}" srcOrd="1" destOrd="0" presId="urn:microsoft.com/office/officeart/2005/8/layout/process1"/>
    <dgm:cxn modelId="{C3216895-CC46-984B-89E3-AE6EB939F9C5}" srcId="{46D65E49-5EC7-C84E-A0F3-2AF9DF57970D}" destId="{801BE4F8-DD07-0941-97B1-44A07C377259}" srcOrd="4" destOrd="0" parTransId="{04F2F201-B6A5-EF46-A2C5-D9563A9314AA}" sibTransId="{21A0749B-7E53-B24A-AFE2-449C9E1176C7}"/>
    <dgm:cxn modelId="{CCA913A6-5C4C-E745-B266-F2F8D3862C67}" type="presOf" srcId="{2C09CC91-4EE3-B149-A20F-ADB91616A293}" destId="{2F44FDA6-4273-C949-8219-ED6794D1FCCA}" srcOrd="0" destOrd="0" presId="urn:microsoft.com/office/officeart/2005/8/layout/process1"/>
    <dgm:cxn modelId="{98B2A3B7-6EB1-694B-8BF3-E4F847D238AD}" type="presOf" srcId="{701FB6A0-085C-3E44-A389-EF2ABC1E2BF4}" destId="{3E6ABE23-B8A2-634F-A96C-2D38A31D9D5C}" srcOrd="0" destOrd="0" presId="urn:microsoft.com/office/officeart/2005/8/layout/process1"/>
    <dgm:cxn modelId="{850D06C2-6E25-614F-9289-1D160BAB6D85}" srcId="{46D65E49-5EC7-C84E-A0F3-2AF9DF57970D}" destId="{D77C03A8-0AF0-D24F-ABDE-D61FE54DA585}" srcOrd="5" destOrd="0" parTransId="{BAF7D114-989E-1A42-BA99-3A90876CB802}" sibTransId="{2298825A-A68C-4B4D-9D19-9A351BA6A5DB}"/>
    <dgm:cxn modelId="{283D7BE8-C9BD-9D42-844E-B100C423AB4E}" type="presOf" srcId="{B8D3531F-50A5-7541-85B5-BDCAA64630FF}" destId="{13DCDA15-FE02-0342-A858-3FF54B281AC7}" srcOrd="0" destOrd="0" presId="urn:microsoft.com/office/officeart/2005/8/layout/process1"/>
    <dgm:cxn modelId="{BE5B07EC-973F-0F4A-BE79-1F1B7D764AD5}" type="presOf" srcId="{C8B021B2-D8CA-0A40-AF18-5AFA5E01DEAA}" destId="{E0C2C158-7502-8E45-833C-1909FC066938}" srcOrd="1" destOrd="0" presId="urn:microsoft.com/office/officeart/2005/8/layout/process1"/>
    <dgm:cxn modelId="{BB29E5FF-F89F-FE4A-A98A-E570180B058E}" type="presOf" srcId="{21A0749B-7E53-B24A-AFE2-449C9E1176C7}" destId="{45D5D29D-4831-124C-A41C-72A820951F02}" srcOrd="0" destOrd="0" presId="urn:microsoft.com/office/officeart/2005/8/layout/process1"/>
    <dgm:cxn modelId="{9C39885F-5DCB-7D46-8FDA-9166A80E90D1}" type="presParOf" srcId="{3A8637B9-3CFD-1641-93D0-B3D4A1265356}" destId="{024554F2-7C9C-5443-8055-07FD729656C3}" srcOrd="0" destOrd="0" presId="urn:microsoft.com/office/officeart/2005/8/layout/process1"/>
    <dgm:cxn modelId="{3FCA341E-9681-EC44-BADF-DEB6FE23FB19}" type="presParOf" srcId="{3A8637B9-3CFD-1641-93D0-B3D4A1265356}" destId="{2F44FDA6-4273-C949-8219-ED6794D1FCCA}" srcOrd="1" destOrd="0" presId="urn:microsoft.com/office/officeart/2005/8/layout/process1"/>
    <dgm:cxn modelId="{CDAD0CD5-5FB8-5140-A3AF-E908BD593606}" type="presParOf" srcId="{2F44FDA6-4273-C949-8219-ED6794D1FCCA}" destId="{A6400626-BFA6-F544-A24A-8CD799BCA609}" srcOrd="0" destOrd="0" presId="urn:microsoft.com/office/officeart/2005/8/layout/process1"/>
    <dgm:cxn modelId="{287A6CB4-D503-5E43-AE7E-717E0B8BE78C}" type="presParOf" srcId="{3A8637B9-3CFD-1641-93D0-B3D4A1265356}" destId="{A31AE202-DD44-DD45-82E8-4BBE657E479B}" srcOrd="2" destOrd="0" presId="urn:microsoft.com/office/officeart/2005/8/layout/process1"/>
    <dgm:cxn modelId="{D1D14F2B-86FA-EA43-8CBA-142ADAE6F8CC}" type="presParOf" srcId="{3A8637B9-3CFD-1641-93D0-B3D4A1265356}" destId="{13DCDA15-FE02-0342-A858-3FF54B281AC7}" srcOrd="3" destOrd="0" presId="urn:microsoft.com/office/officeart/2005/8/layout/process1"/>
    <dgm:cxn modelId="{AE6E1E13-5712-0840-A8EF-C158C83B71C1}" type="presParOf" srcId="{13DCDA15-FE02-0342-A858-3FF54B281AC7}" destId="{DB2EB21C-B522-614C-84B1-72D0D99FCA33}" srcOrd="0" destOrd="0" presId="urn:microsoft.com/office/officeart/2005/8/layout/process1"/>
    <dgm:cxn modelId="{A6C054C2-78EF-9A43-BA49-CD12C9DA2CC9}" type="presParOf" srcId="{3A8637B9-3CFD-1641-93D0-B3D4A1265356}" destId="{D655307B-B7AC-6B4C-95E7-80BCA72779B7}" srcOrd="4" destOrd="0" presId="urn:microsoft.com/office/officeart/2005/8/layout/process1"/>
    <dgm:cxn modelId="{EB4C56AF-AB7A-E944-9874-62469E89F7CE}" type="presParOf" srcId="{3A8637B9-3CFD-1641-93D0-B3D4A1265356}" destId="{3E6ABE23-B8A2-634F-A96C-2D38A31D9D5C}" srcOrd="5" destOrd="0" presId="urn:microsoft.com/office/officeart/2005/8/layout/process1"/>
    <dgm:cxn modelId="{F1788929-3D8B-FF40-851F-C3A9EE0696C7}" type="presParOf" srcId="{3E6ABE23-B8A2-634F-A96C-2D38A31D9D5C}" destId="{E66C76B2-DA96-8148-8481-71196AD13D4B}" srcOrd="0" destOrd="0" presId="urn:microsoft.com/office/officeart/2005/8/layout/process1"/>
    <dgm:cxn modelId="{5BEED011-C70B-4D40-BBE8-41F9A8325DB1}" type="presParOf" srcId="{3A8637B9-3CFD-1641-93D0-B3D4A1265356}" destId="{86A26735-CA1C-334B-B530-009F65EC5D07}" srcOrd="6" destOrd="0" presId="urn:microsoft.com/office/officeart/2005/8/layout/process1"/>
    <dgm:cxn modelId="{5D0BCCB4-D211-894F-9413-FA2F82ABC2E4}" type="presParOf" srcId="{3A8637B9-3CFD-1641-93D0-B3D4A1265356}" destId="{0552673B-C361-894B-82F4-D6F063621CDF}" srcOrd="7" destOrd="0" presId="urn:microsoft.com/office/officeart/2005/8/layout/process1"/>
    <dgm:cxn modelId="{B6F47294-0D9D-E743-AE0E-CF2D343A9AE7}" type="presParOf" srcId="{0552673B-C361-894B-82F4-D6F063621CDF}" destId="{E0C2C158-7502-8E45-833C-1909FC066938}" srcOrd="0" destOrd="0" presId="urn:microsoft.com/office/officeart/2005/8/layout/process1"/>
    <dgm:cxn modelId="{4C87C999-E01E-3F49-9263-F62666C5993B}" type="presParOf" srcId="{3A8637B9-3CFD-1641-93D0-B3D4A1265356}" destId="{C27652DE-07C1-224F-82D1-77BC0FE29E4F}" srcOrd="8" destOrd="0" presId="urn:microsoft.com/office/officeart/2005/8/layout/process1"/>
    <dgm:cxn modelId="{BB17A658-580A-A544-A38A-46365A836114}" type="presParOf" srcId="{3A8637B9-3CFD-1641-93D0-B3D4A1265356}" destId="{45D5D29D-4831-124C-A41C-72A820951F02}" srcOrd="9" destOrd="0" presId="urn:microsoft.com/office/officeart/2005/8/layout/process1"/>
    <dgm:cxn modelId="{460D9E5B-3EBC-B24A-88B8-6E5039994ABC}" type="presParOf" srcId="{45D5D29D-4831-124C-A41C-72A820951F02}" destId="{24881185-8212-C545-BFF1-71A35B396419}" srcOrd="0" destOrd="0" presId="urn:microsoft.com/office/officeart/2005/8/layout/process1"/>
    <dgm:cxn modelId="{0437E82A-AA25-2C40-BBC8-992DC295F872}" type="presParOf" srcId="{3A8637B9-3CFD-1641-93D0-B3D4A1265356}" destId="{F3A3666C-7D21-0642-8EE0-3F93C194FAD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FD4102-4160-0743-8AAC-7517CE9AD8AD}" type="doc">
      <dgm:prSet loTypeId="urn:microsoft.com/office/officeart/2009/3/layout/PlusandMinus" loCatId="" qsTypeId="urn:microsoft.com/office/officeart/2005/8/quickstyle/simple4" qsCatId="simple" csTypeId="urn:microsoft.com/office/officeart/2005/8/colors/colorful4" csCatId="colorful" phldr="1"/>
      <dgm:spPr/>
      <dgm:t>
        <a:bodyPr/>
        <a:lstStyle/>
        <a:p>
          <a:endParaRPr lang="en-US"/>
        </a:p>
      </dgm:t>
    </dgm:pt>
    <dgm:pt modelId="{4DA85F26-CF28-9B40-B51B-57D50B9A3DFE}">
      <dgm:prSet phldrT="[Text]" custT="1"/>
      <dgm:spPr/>
      <dgm:t>
        <a:bodyPr/>
        <a:lstStyle/>
        <a:p>
          <a:pPr algn="l"/>
          <a:r>
            <a:rPr lang="en-US" sz="2000" b="1" i="0" dirty="0">
              <a:solidFill>
                <a:srgbClr val="800000"/>
              </a:solidFill>
              <a:latin typeface="Calibri Bold"/>
              <a:cs typeface="Comic Sans MS"/>
            </a:rPr>
            <a:t>Advantages</a:t>
          </a:r>
        </a:p>
        <a:p>
          <a:pPr algn="l"/>
          <a:endParaRPr lang="en-US" sz="2000" b="1" i="0" dirty="0">
            <a:latin typeface="Calibri Bold"/>
            <a:cs typeface="Comic Sans MS"/>
          </a:endParaRPr>
        </a:p>
        <a:p>
          <a:pPr algn="ctr"/>
          <a:r>
            <a:rPr lang="en-US" sz="2000" b="1" i="0" dirty="0">
              <a:latin typeface="Calibri Bold"/>
              <a:cs typeface="Comic Sans MS"/>
            </a:rPr>
            <a:t>Identifying WOI displacements in RIF </a:t>
          </a:r>
        </a:p>
        <a:p>
          <a:pPr algn="ctr"/>
          <a:endParaRPr lang="en-US" sz="2000" b="1" i="0" dirty="0">
            <a:latin typeface="Calibri Bold"/>
            <a:cs typeface="Comic Sans MS"/>
          </a:endParaRPr>
        </a:p>
        <a:p>
          <a:pPr algn="ctr"/>
          <a:r>
            <a:rPr lang="en-US" sz="2000" b="1" i="0" dirty="0">
              <a:solidFill>
                <a:srgbClr val="660066"/>
              </a:solidFill>
              <a:latin typeface="Calibri Bold"/>
              <a:cs typeface="Comic Sans MS"/>
            </a:rPr>
            <a:t>introduces the concept of personalized ET</a:t>
          </a:r>
        </a:p>
        <a:p>
          <a:pPr algn="ctr"/>
          <a:endParaRPr lang="en-US" sz="2000" b="1" i="0" dirty="0">
            <a:latin typeface="Calibri Bold"/>
            <a:cs typeface="Comic Sans MS"/>
          </a:endParaRPr>
        </a:p>
        <a:p>
          <a:pPr algn="ctr"/>
          <a:r>
            <a:rPr lang="en-US" sz="2000" b="1" i="0" dirty="0">
              <a:latin typeface="Calibri Bold"/>
              <a:cs typeface="Comic Sans MS"/>
            </a:rPr>
            <a:t>to treat endometrial pathology that may be the result of individual physiological variation </a:t>
          </a:r>
        </a:p>
        <a:p>
          <a:pPr algn="ctr"/>
          <a:endParaRPr lang="en-US" sz="2000" b="1" i="0" dirty="0">
            <a:latin typeface="Calibri Bold"/>
            <a:cs typeface="Comic Sans MS"/>
          </a:endParaRPr>
        </a:p>
      </dgm:t>
    </dgm:pt>
    <dgm:pt modelId="{ED9D9779-00FD-444E-B04B-C00BBB9765AB}" type="parTrans" cxnId="{925814DF-E27C-5D4E-A14A-1746E9E4E437}">
      <dgm:prSet/>
      <dgm:spPr/>
      <dgm:t>
        <a:bodyPr/>
        <a:lstStyle/>
        <a:p>
          <a:endParaRPr lang="en-US"/>
        </a:p>
      </dgm:t>
    </dgm:pt>
    <dgm:pt modelId="{97A2E036-E782-0041-82FC-29F252FCF6A7}" type="sibTrans" cxnId="{925814DF-E27C-5D4E-A14A-1746E9E4E437}">
      <dgm:prSet/>
      <dgm:spPr/>
      <dgm:t>
        <a:bodyPr/>
        <a:lstStyle/>
        <a:p>
          <a:endParaRPr lang="en-US"/>
        </a:p>
      </dgm:t>
    </dgm:pt>
    <dgm:pt modelId="{1CD79E83-8BE4-1A44-A120-B2CE1D9E4895}">
      <dgm:prSet phldrT="[Text]" custT="1"/>
      <dgm:spPr/>
      <dgm:t>
        <a:bodyPr/>
        <a:lstStyle/>
        <a:p>
          <a:r>
            <a:rPr lang="en-US" sz="2000" b="1" i="0" dirty="0">
              <a:solidFill>
                <a:srgbClr val="800000"/>
              </a:solidFill>
              <a:latin typeface="Calibri Bold"/>
              <a:cs typeface="Comic Sans MS"/>
            </a:rPr>
            <a:t>Limitations</a:t>
          </a:r>
        </a:p>
        <a:p>
          <a:endParaRPr lang="en-US" sz="2000" b="1" i="0" dirty="0">
            <a:solidFill>
              <a:srgbClr val="800000"/>
            </a:solidFill>
            <a:latin typeface="Calibri Bold"/>
            <a:cs typeface="Comic Sans MS"/>
          </a:endParaRPr>
        </a:p>
        <a:p>
          <a:r>
            <a:rPr lang="en-US" sz="2000" b="1" i="0" dirty="0">
              <a:latin typeface="Calibri Bold"/>
              <a:cs typeface="Comic Sans MS"/>
            </a:rPr>
            <a:t>Biopsy material required </a:t>
          </a:r>
        </a:p>
        <a:p>
          <a:endParaRPr lang="en-US" sz="2000" b="1" i="0" dirty="0">
            <a:latin typeface="Calibri Bold"/>
            <a:cs typeface="Comic Sans MS"/>
          </a:endParaRPr>
        </a:p>
        <a:p>
          <a:r>
            <a:rPr lang="en-US" sz="2000" b="1" i="0" dirty="0">
              <a:solidFill>
                <a:srgbClr val="660066"/>
              </a:solidFill>
              <a:latin typeface="Calibri Bold"/>
              <a:cs typeface="Comic Sans MS"/>
            </a:rPr>
            <a:t>Cannot be carried out during the treatment cycle</a:t>
          </a:r>
        </a:p>
        <a:p>
          <a:endParaRPr lang="en-US" sz="2000" b="1" i="0" dirty="0">
            <a:latin typeface="Calibri Bold"/>
            <a:cs typeface="Comic Sans MS"/>
          </a:endParaRPr>
        </a:p>
        <a:p>
          <a:r>
            <a:rPr lang="en-US" sz="2000" b="1" i="0" dirty="0">
              <a:latin typeface="Calibri Bold"/>
              <a:cs typeface="Comic Sans MS"/>
            </a:rPr>
            <a:t>Gene expression studies cannot be extrapolated to protein expression</a:t>
          </a:r>
        </a:p>
        <a:p>
          <a:endParaRPr lang="en-US" sz="2000" b="1" i="0" dirty="0">
            <a:latin typeface="Calibri Bold"/>
            <a:cs typeface="Comic Sans MS"/>
          </a:endParaRPr>
        </a:p>
        <a:p>
          <a:r>
            <a:rPr lang="en-US" sz="2000" b="1" i="0" dirty="0">
              <a:solidFill>
                <a:srgbClr val="660066"/>
              </a:solidFill>
              <a:latin typeface="Calibri Bold"/>
              <a:cs typeface="Comic Sans MS"/>
            </a:rPr>
            <a:t>Expensive</a:t>
          </a:r>
        </a:p>
      </dgm:t>
    </dgm:pt>
    <dgm:pt modelId="{B25DD9FE-E26E-B64A-8CC7-F1BF9A44F605}" type="parTrans" cxnId="{12A663D9-C5F0-3942-A6BE-D04BAE1761B8}">
      <dgm:prSet/>
      <dgm:spPr/>
      <dgm:t>
        <a:bodyPr/>
        <a:lstStyle/>
        <a:p>
          <a:endParaRPr lang="en-US"/>
        </a:p>
      </dgm:t>
    </dgm:pt>
    <dgm:pt modelId="{3130D7FD-8133-1641-937A-45BBA26EB0C1}" type="sibTrans" cxnId="{12A663D9-C5F0-3942-A6BE-D04BAE1761B8}">
      <dgm:prSet/>
      <dgm:spPr/>
      <dgm:t>
        <a:bodyPr/>
        <a:lstStyle/>
        <a:p>
          <a:endParaRPr lang="en-US"/>
        </a:p>
      </dgm:t>
    </dgm:pt>
    <dgm:pt modelId="{C5452A5C-1F50-3547-912C-C12789D65419}" type="pres">
      <dgm:prSet presAssocID="{99FD4102-4160-0743-8AAC-7517CE9AD8AD}" presName="Name0" presStyleCnt="0">
        <dgm:presLayoutVars>
          <dgm:chMax val="2"/>
          <dgm:chPref val="2"/>
          <dgm:dir/>
          <dgm:animOne/>
          <dgm:resizeHandles val="exact"/>
        </dgm:presLayoutVars>
      </dgm:prSet>
      <dgm:spPr/>
    </dgm:pt>
    <dgm:pt modelId="{8FA440A1-75A6-5348-B2F2-C458A9278B72}" type="pres">
      <dgm:prSet presAssocID="{99FD4102-4160-0743-8AAC-7517CE9AD8AD}" presName="Background" presStyleLbl="bgImgPlace1" presStyleIdx="0" presStyleCnt="1" custScaleY="107946" custLinFactNeighborX="384" custLinFactNeighborY="-3869"/>
      <dgm:spPr/>
    </dgm:pt>
    <dgm:pt modelId="{6668F919-B95D-EB42-85D5-2C45EB6A93D7}" type="pres">
      <dgm:prSet presAssocID="{99FD4102-4160-0743-8AAC-7517CE9AD8AD}" presName="ParentText1" presStyleLbl="revTx" presStyleIdx="0" presStyleCnt="2" custScaleY="150300" custLinFactNeighborX="1372" custLinFactNeighborY="4902">
        <dgm:presLayoutVars>
          <dgm:chMax val="0"/>
          <dgm:chPref val="0"/>
          <dgm:bulletEnabled val="1"/>
        </dgm:presLayoutVars>
      </dgm:prSet>
      <dgm:spPr/>
    </dgm:pt>
    <dgm:pt modelId="{67239842-6174-E841-A80E-D6D0F0D217C6}" type="pres">
      <dgm:prSet presAssocID="{99FD4102-4160-0743-8AAC-7517CE9AD8AD}" presName="ParentText2" presStyleLbl="revTx" presStyleIdx="1" presStyleCnt="2" custScaleY="150300" custLinFactNeighborX="4397" custLinFactNeighborY="4902">
        <dgm:presLayoutVars>
          <dgm:chMax val="0"/>
          <dgm:chPref val="0"/>
          <dgm:bulletEnabled val="1"/>
        </dgm:presLayoutVars>
      </dgm:prSet>
      <dgm:spPr/>
    </dgm:pt>
    <dgm:pt modelId="{00C1A30B-E4E4-A34A-B7AC-6B02BE992E03}" type="pres">
      <dgm:prSet presAssocID="{99FD4102-4160-0743-8AAC-7517CE9AD8AD}" presName="Plus" presStyleLbl="alignNode1" presStyleIdx="0" presStyleCnt="2" custLinFactNeighborX="0" custLinFactNeighborY="-39143"/>
      <dgm:spPr/>
    </dgm:pt>
    <dgm:pt modelId="{24BE6CB1-9601-4C4D-96FF-A534C4825C3C}" type="pres">
      <dgm:prSet presAssocID="{99FD4102-4160-0743-8AAC-7517CE9AD8AD}" presName="Minus" presStyleLbl="alignNode1" presStyleIdx="1" presStyleCnt="2" custLinFactY="-22112" custLinFactNeighborY="-100000"/>
      <dgm:spPr/>
    </dgm:pt>
    <dgm:pt modelId="{CBCFC53C-8574-D44D-9FFF-F7FE7288FD38}" type="pres">
      <dgm:prSet presAssocID="{99FD4102-4160-0743-8AAC-7517CE9AD8AD}" presName="Divider" presStyleLbl="parChTrans1D1" presStyleIdx="0" presStyleCnt="1"/>
      <dgm:spPr/>
    </dgm:pt>
  </dgm:ptLst>
  <dgm:cxnLst>
    <dgm:cxn modelId="{98345103-11C3-C146-83B5-2BAB3D6476B1}" type="presOf" srcId="{99FD4102-4160-0743-8AAC-7517CE9AD8AD}" destId="{C5452A5C-1F50-3547-912C-C12789D65419}" srcOrd="0" destOrd="0" presId="urn:microsoft.com/office/officeart/2009/3/layout/PlusandMinus"/>
    <dgm:cxn modelId="{2D0D0F52-943B-A140-B698-C4695468DE6D}" type="presOf" srcId="{4DA85F26-CF28-9B40-B51B-57D50B9A3DFE}" destId="{6668F919-B95D-EB42-85D5-2C45EB6A93D7}" srcOrd="0" destOrd="0" presId="urn:microsoft.com/office/officeart/2009/3/layout/PlusandMinus"/>
    <dgm:cxn modelId="{6806346D-B3A6-7A44-9981-0188D7632617}" type="presOf" srcId="{1CD79E83-8BE4-1A44-A120-B2CE1D9E4895}" destId="{67239842-6174-E841-A80E-D6D0F0D217C6}" srcOrd="0" destOrd="0" presId="urn:microsoft.com/office/officeart/2009/3/layout/PlusandMinus"/>
    <dgm:cxn modelId="{12A663D9-C5F0-3942-A6BE-D04BAE1761B8}" srcId="{99FD4102-4160-0743-8AAC-7517CE9AD8AD}" destId="{1CD79E83-8BE4-1A44-A120-B2CE1D9E4895}" srcOrd="1" destOrd="0" parTransId="{B25DD9FE-E26E-B64A-8CC7-F1BF9A44F605}" sibTransId="{3130D7FD-8133-1641-937A-45BBA26EB0C1}"/>
    <dgm:cxn modelId="{925814DF-E27C-5D4E-A14A-1746E9E4E437}" srcId="{99FD4102-4160-0743-8AAC-7517CE9AD8AD}" destId="{4DA85F26-CF28-9B40-B51B-57D50B9A3DFE}" srcOrd="0" destOrd="0" parTransId="{ED9D9779-00FD-444E-B04B-C00BBB9765AB}" sibTransId="{97A2E036-E782-0041-82FC-29F252FCF6A7}"/>
    <dgm:cxn modelId="{B21E12B2-64B0-634B-A561-78AC835A0370}" type="presParOf" srcId="{C5452A5C-1F50-3547-912C-C12789D65419}" destId="{8FA440A1-75A6-5348-B2F2-C458A9278B72}" srcOrd="0" destOrd="0" presId="urn:microsoft.com/office/officeart/2009/3/layout/PlusandMinus"/>
    <dgm:cxn modelId="{1861063D-3432-C345-8482-AA879E9A2DF6}" type="presParOf" srcId="{C5452A5C-1F50-3547-912C-C12789D65419}" destId="{6668F919-B95D-EB42-85D5-2C45EB6A93D7}" srcOrd="1" destOrd="0" presId="urn:microsoft.com/office/officeart/2009/3/layout/PlusandMinus"/>
    <dgm:cxn modelId="{0A53468E-9C60-D64D-AC54-30022DECDC59}" type="presParOf" srcId="{C5452A5C-1F50-3547-912C-C12789D65419}" destId="{67239842-6174-E841-A80E-D6D0F0D217C6}" srcOrd="2" destOrd="0" presId="urn:microsoft.com/office/officeart/2009/3/layout/PlusandMinus"/>
    <dgm:cxn modelId="{88A64C5C-D42E-824B-B394-AFAC752F2B2D}" type="presParOf" srcId="{C5452A5C-1F50-3547-912C-C12789D65419}" destId="{00C1A30B-E4E4-A34A-B7AC-6B02BE992E03}" srcOrd="3" destOrd="0" presId="urn:microsoft.com/office/officeart/2009/3/layout/PlusandMinus"/>
    <dgm:cxn modelId="{73A429D5-F2F7-0A4F-BDE5-015D03BCBBBB}" type="presParOf" srcId="{C5452A5C-1F50-3547-912C-C12789D65419}" destId="{24BE6CB1-9601-4C4D-96FF-A534C4825C3C}" srcOrd="4" destOrd="0" presId="urn:microsoft.com/office/officeart/2009/3/layout/PlusandMinus"/>
    <dgm:cxn modelId="{CB29E31A-4167-BA4A-8589-BDF2729EB1A5}" type="presParOf" srcId="{C5452A5C-1F50-3547-912C-C12789D65419}" destId="{CBCFC53C-8574-D44D-9FFF-F7FE7288FD38}"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1654B3-B736-5C4E-8415-67B4A62DDEB8}" type="doc">
      <dgm:prSet loTypeId="urn:microsoft.com/office/officeart/2005/8/layout/arrow4" loCatId="" qsTypeId="urn:microsoft.com/office/officeart/2005/8/quickstyle/simple3" qsCatId="simple" csTypeId="urn:microsoft.com/office/officeart/2005/8/colors/colorful4" csCatId="colorful" phldr="1"/>
      <dgm:spPr/>
      <dgm:t>
        <a:bodyPr/>
        <a:lstStyle/>
        <a:p>
          <a:endParaRPr lang="en-US"/>
        </a:p>
      </dgm:t>
    </dgm:pt>
    <dgm:pt modelId="{0EC4262F-53AF-9849-8566-2B5363C0D797}">
      <dgm:prSet phldrT="[Text]"/>
      <dgm:spPr>
        <a:ln>
          <a:solidFill>
            <a:srgbClr val="7030A0"/>
          </a:solidFill>
        </a:ln>
      </dgm:spPr>
      <dgm:t>
        <a:bodyPr/>
        <a:lstStyle/>
        <a:p>
          <a:r>
            <a:rPr lang="en-US" b="1" dirty="0">
              <a:solidFill>
                <a:srgbClr val="0041D2"/>
              </a:solidFill>
              <a:latin typeface="Arial" panose="020B0604020202020204" pitchFamily="34" charset="0"/>
              <a:cs typeface="Arial" panose="020B0604020202020204" pitchFamily="34" charset="0"/>
            </a:rPr>
            <a:t>PROS :    </a:t>
          </a:r>
          <a:r>
            <a:rPr lang="en-US" b="1" dirty="0">
              <a:solidFill>
                <a:schemeClr val="tx1"/>
              </a:solidFill>
              <a:latin typeface="Arial" panose="020B0604020202020204" pitchFamily="34" charset="0"/>
              <a:cs typeface="Arial" panose="020B0604020202020204" pitchFamily="34" charset="0"/>
            </a:rPr>
            <a:t>	</a:t>
          </a:r>
        </a:p>
        <a:p>
          <a:r>
            <a:rPr lang="en-US" b="1" dirty="0">
              <a:solidFill>
                <a:schemeClr val="tx1"/>
              </a:solidFill>
              <a:latin typeface="Arial" panose="020B0604020202020204" pitchFamily="34" charset="0"/>
              <a:cs typeface="Arial" panose="020B0604020202020204" pitchFamily="34" charset="0"/>
            </a:rPr>
            <a:t>Time to pregnancy decreased </a:t>
          </a:r>
        </a:p>
        <a:p>
          <a:r>
            <a:rPr lang="en-US" b="1" dirty="0">
              <a:solidFill>
                <a:schemeClr val="tx1"/>
              </a:solidFill>
              <a:latin typeface="Arial" panose="020B0604020202020204" pitchFamily="34" charset="0"/>
              <a:cs typeface="Arial" panose="020B0604020202020204" pitchFamily="34" charset="0"/>
            </a:rPr>
            <a:t>Decreased risk of miscarriage</a:t>
          </a:r>
          <a:endParaRPr lang="en-US" dirty="0">
            <a:solidFill>
              <a:schemeClr val="tx1"/>
            </a:solidFill>
          </a:endParaRPr>
        </a:p>
      </dgm:t>
    </dgm:pt>
    <dgm:pt modelId="{4973BFAE-35E1-C646-AF78-44344374C995}" type="parTrans" cxnId="{866CD0C2-D09A-2B4A-BAE6-DC8545224A3D}">
      <dgm:prSet/>
      <dgm:spPr/>
      <dgm:t>
        <a:bodyPr/>
        <a:lstStyle/>
        <a:p>
          <a:endParaRPr lang="en-US"/>
        </a:p>
      </dgm:t>
    </dgm:pt>
    <dgm:pt modelId="{8D0106DB-C259-EB43-AFA8-49F95C7FE4DE}" type="sibTrans" cxnId="{866CD0C2-D09A-2B4A-BAE6-DC8545224A3D}">
      <dgm:prSet/>
      <dgm:spPr/>
      <dgm:t>
        <a:bodyPr/>
        <a:lstStyle/>
        <a:p>
          <a:endParaRPr lang="en-US"/>
        </a:p>
      </dgm:t>
    </dgm:pt>
    <dgm:pt modelId="{3A86FB88-BDBE-474A-9C90-0455611AA9B2}">
      <dgm:prSet phldrT="[Text]"/>
      <dgm:spPr>
        <a:ln>
          <a:solidFill>
            <a:srgbClr val="7030A0"/>
          </a:solidFill>
        </a:ln>
      </dgm:spPr>
      <dgm:t>
        <a:bodyPr/>
        <a:lstStyle/>
        <a:p>
          <a:r>
            <a:rPr lang="en-US" b="1" dirty="0">
              <a:solidFill>
                <a:srgbClr val="0041D2"/>
              </a:solidFill>
              <a:latin typeface="Arial" panose="020B0604020202020204" pitchFamily="34" charset="0"/>
              <a:cs typeface="Arial" panose="020B0604020202020204" pitchFamily="34" charset="0"/>
            </a:rPr>
            <a:t>CONS :    </a:t>
          </a:r>
          <a:r>
            <a:rPr lang="en-US" b="1" dirty="0">
              <a:solidFill>
                <a:schemeClr val="tx1"/>
              </a:solidFill>
              <a:latin typeface="Arial" panose="020B0604020202020204" pitchFamily="34" charset="0"/>
              <a:cs typeface="Arial" panose="020B0604020202020204" pitchFamily="34" charset="0"/>
            </a:rPr>
            <a:t>	</a:t>
          </a:r>
        </a:p>
        <a:p>
          <a:r>
            <a:rPr lang="en-US" b="1" dirty="0">
              <a:solidFill>
                <a:schemeClr val="tx1"/>
              </a:solidFill>
              <a:latin typeface="Arial" panose="020B0604020202020204" pitchFamily="34" charset="0"/>
              <a:cs typeface="Arial" panose="020B0604020202020204" pitchFamily="34" charset="0"/>
            </a:rPr>
            <a:t>More RCTs required</a:t>
          </a:r>
        </a:p>
        <a:p>
          <a:r>
            <a:rPr lang="en-US" b="1" dirty="0">
              <a:solidFill>
                <a:schemeClr val="tx1"/>
              </a:solidFill>
              <a:latin typeface="Arial" panose="020B0604020202020204" pitchFamily="34" charset="0"/>
              <a:cs typeface="Arial" panose="020B0604020202020204" pitchFamily="34" charset="0"/>
            </a:rPr>
            <a:t>Embryos may auto correct</a:t>
          </a:r>
        </a:p>
        <a:p>
          <a:r>
            <a:rPr lang="en-US" b="1" dirty="0">
              <a:solidFill>
                <a:schemeClr val="tx1"/>
              </a:solidFill>
              <a:latin typeface="Arial" panose="020B0604020202020204" pitchFamily="34" charset="0"/>
              <a:cs typeface="Arial" panose="020B0604020202020204" pitchFamily="34" charset="0"/>
            </a:rPr>
            <a:t>Mosaicism – confusing the issue of transfer</a:t>
          </a:r>
          <a:endParaRPr lang="en-US" dirty="0">
            <a:solidFill>
              <a:schemeClr val="tx1"/>
            </a:solidFill>
          </a:endParaRPr>
        </a:p>
      </dgm:t>
    </dgm:pt>
    <dgm:pt modelId="{48509D45-4465-704E-8AD9-E6D788E0262F}" type="parTrans" cxnId="{55CEC1FB-C0B9-4F45-8158-BB0715CF9024}">
      <dgm:prSet/>
      <dgm:spPr/>
      <dgm:t>
        <a:bodyPr/>
        <a:lstStyle/>
        <a:p>
          <a:endParaRPr lang="en-US"/>
        </a:p>
      </dgm:t>
    </dgm:pt>
    <dgm:pt modelId="{B0C9D7F9-F9ED-6749-AD26-44466B3B16B9}" type="sibTrans" cxnId="{55CEC1FB-C0B9-4F45-8158-BB0715CF9024}">
      <dgm:prSet/>
      <dgm:spPr/>
      <dgm:t>
        <a:bodyPr/>
        <a:lstStyle/>
        <a:p>
          <a:endParaRPr lang="en-US"/>
        </a:p>
      </dgm:t>
    </dgm:pt>
    <dgm:pt modelId="{CE1FC7FF-54FF-E64F-8E07-45C500703D5A}" type="pres">
      <dgm:prSet presAssocID="{251654B3-B736-5C4E-8415-67B4A62DDEB8}" presName="compositeShape" presStyleCnt="0">
        <dgm:presLayoutVars>
          <dgm:chMax val="2"/>
          <dgm:dir/>
          <dgm:resizeHandles val="exact"/>
        </dgm:presLayoutVars>
      </dgm:prSet>
      <dgm:spPr/>
    </dgm:pt>
    <dgm:pt modelId="{B89D52B5-1825-7542-A5EF-990CC15E577C}" type="pres">
      <dgm:prSet presAssocID="{0EC4262F-53AF-9849-8566-2B5363C0D797}" presName="upArrow" presStyleLbl="node1" presStyleIdx="0" presStyleCnt="2"/>
      <dgm:spPr>
        <a:ln>
          <a:solidFill>
            <a:srgbClr val="C00000"/>
          </a:solidFill>
        </a:ln>
      </dgm:spPr>
    </dgm:pt>
    <dgm:pt modelId="{B6860965-0EE9-CC4A-A025-C403907B0DE2}" type="pres">
      <dgm:prSet presAssocID="{0EC4262F-53AF-9849-8566-2B5363C0D797}" presName="upArrowText" presStyleLbl="revTx" presStyleIdx="0" presStyleCnt="2" custScaleY="84104">
        <dgm:presLayoutVars>
          <dgm:chMax val="0"/>
          <dgm:bulletEnabled val="1"/>
        </dgm:presLayoutVars>
      </dgm:prSet>
      <dgm:spPr/>
    </dgm:pt>
    <dgm:pt modelId="{DC3139EB-52A2-2A4A-B2A1-6FA522CFC92B}" type="pres">
      <dgm:prSet presAssocID="{3A86FB88-BDBE-474A-9C90-0455611AA9B2}" presName="downArrow" presStyleLbl="node1" presStyleIdx="1" presStyleCnt="2"/>
      <dgm:spPr>
        <a:ln>
          <a:solidFill>
            <a:srgbClr val="352DB9"/>
          </a:solidFill>
        </a:ln>
      </dgm:spPr>
    </dgm:pt>
    <dgm:pt modelId="{E6977C4E-68DE-7645-8C74-6AF21013CBF4}" type="pres">
      <dgm:prSet presAssocID="{3A86FB88-BDBE-474A-9C90-0455611AA9B2}" presName="downArrowText" presStyleLbl="revTx" presStyleIdx="1" presStyleCnt="2">
        <dgm:presLayoutVars>
          <dgm:chMax val="0"/>
          <dgm:bulletEnabled val="1"/>
        </dgm:presLayoutVars>
      </dgm:prSet>
      <dgm:spPr/>
    </dgm:pt>
  </dgm:ptLst>
  <dgm:cxnLst>
    <dgm:cxn modelId="{A8E309C0-D8A8-AE4C-B805-E9599E02567E}" type="presOf" srcId="{3A86FB88-BDBE-474A-9C90-0455611AA9B2}" destId="{E6977C4E-68DE-7645-8C74-6AF21013CBF4}" srcOrd="0" destOrd="0" presId="urn:microsoft.com/office/officeart/2005/8/layout/arrow4"/>
    <dgm:cxn modelId="{866CD0C2-D09A-2B4A-BAE6-DC8545224A3D}" srcId="{251654B3-B736-5C4E-8415-67B4A62DDEB8}" destId="{0EC4262F-53AF-9849-8566-2B5363C0D797}" srcOrd="0" destOrd="0" parTransId="{4973BFAE-35E1-C646-AF78-44344374C995}" sibTransId="{8D0106DB-C259-EB43-AFA8-49F95C7FE4DE}"/>
    <dgm:cxn modelId="{75F592E2-C6C2-0740-B72E-24148FAA553C}" type="presOf" srcId="{0EC4262F-53AF-9849-8566-2B5363C0D797}" destId="{B6860965-0EE9-CC4A-A025-C403907B0DE2}" srcOrd="0" destOrd="0" presId="urn:microsoft.com/office/officeart/2005/8/layout/arrow4"/>
    <dgm:cxn modelId="{EACE7EF2-8311-244D-931B-77CA482389D0}" type="presOf" srcId="{251654B3-B736-5C4E-8415-67B4A62DDEB8}" destId="{CE1FC7FF-54FF-E64F-8E07-45C500703D5A}" srcOrd="0" destOrd="0" presId="urn:microsoft.com/office/officeart/2005/8/layout/arrow4"/>
    <dgm:cxn modelId="{55CEC1FB-C0B9-4F45-8158-BB0715CF9024}" srcId="{251654B3-B736-5C4E-8415-67B4A62DDEB8}" destId="{3A86FB88-BDBE-474A-9C90-0455611AA9B2}" srcOrd="1" destOrd="0" parTransId="{48509D45-4465-704E-8AD9-E6D788E0262F}" sibTransId="{B0C9D7F9-F9ED-6749-AD26-44466B3B16B9}"/>
    <dgm:cxn modelId="{A9F36936-6ACA-064A-B9DF-90F0BDC79C4A}" type="presParOf" srcId="{CE1FC7FF-54FF-E64F-8E07-45C500703D5A}" destId="{B89D52B5-1825-7542-A5EF-990CC15E577C}" srcOrd="0" destOrd="0" presId="urn:microsoft.com/office/officeart/2005/8/layout/arrow4"/>
    <dgm:cxn modelId="{58EEC556-A011-F842-8D2D-0BDF9287B3A5}" type="presParOf" srcId="{CE1FC7FF-54FF-E64F-8E07-45C500703D5A}" destId="{B6860965-0EE9-CC4A-A025-C403907B0DE2}" srcOrd="1" destOrd="0" presId="urn:microsoft.com/office/officeart/2005/8/layout/arrow4"/>
    <dgm:cxn modelId="{B44BE41D-BEFE-8444-B15D-5CE2BF434196}" type="presParOf" srcId="{CE1FC7FF-54FF-E64F-8E07-45C500703D5A}" destId="{DC3139EB-52A2-2A4A-B2A1-6FA522CFC92B}" srcOrd="2" destOrd="0" presId="urn:microsoft.com/office/officeart/2005/8/layout/arrow4"/>
    <dgm:cxn modelId="{636A3572-B2F0-2443-90EA-9F4977CD21C4}" type="presParOf" srcId="{CE1FC7FF-54FF-E64F-8E07-45C500703D5A}" destId="{E6977C4E-68DE-7645-8C74-6AF21013CBF4}"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C7951C-8E47-B540-88DE-49FC53E81CB1}" type="doc">
      <dgm:prSet loTypeId="urn:microsoft.com/office/officeart/2008/layout/VerticalCurvedList" loCatId="" qsTypeId="urn:microsoft.com/office/officeart/2005/8/quickstyle/simple2" qsCatId="simple" csTypeId="urn:microsoft.com/office/officeart/2005/8/colors/accent1_1" csCatId="accent1" phldr="1"/>
      <dgm:spPr/>
      <dgm:t>
        <a:bodyPr/>
        <a:lstStyle/>
        <a:p>
          <a:endParaRPr lang="en-US"/>
        </a:p>
      </dgm:t>
    </dgm:pt>
    <dgm:pt modelId="{68E9B1B7-EC97-8349-B19D-39E3C2F468EC}">
      <dgm:prSet custT="1"/>
      <dgm:spPr/>
      <dgm:t>
        <a:bodyPr/>
        <a:lstStyle/>
        <a:p>
          <a:pPr rtl="0"/>
          <a:r>
            <a:rPr lang="en-US" sz="2400" b="1" i="0" dirty="0">
              <a:latin typeface="Calibri Bold"/>
              <a:cs typeface="Comic Sans MS"/>
            </a:rPr>
            <a:t>Determine cost effectiveness </a:t>
          </a:r>
        </a:p>
      </dgm:t>
    </dgm:pt>
    <dgm:pt modelId="{F6D20FF5-C804-664F-BCFD-BD4C19CA3A6F}" type="parTrans" cxnId="{DEB5645D-8C71-FF45-8FB2-8C4ADCAD98EE}">
      <dgm:prSet/>
      <dgm:spPr/>
      <dgm:t>
        <a:bodyPr/>
        <a:lstStyle/>
        <a:p>
          <a:endParaRPr lang="en-US"/>
        </a:p>
      </dgm:t>
    </dgm:pt>
    <dgm:pt modelId="{B941EF04-7A20-7142-936B-2AE143670CD8}" type="sibTrans" cxnId="{DEB5645D-8C71-FF45-8FB2-8C4ADCAD98EE}">
      <dgm:prSet/>
      <dgm:spPr/>
      <dgm:t>
        <a:bodyPr/>
        <a:lstStyle/>
        <a:p>
          <a:endParaRPr lang="en-US"/>
        </a:p>
      </dgm:t>
    </dgm:pt>
    <dgm:pt modelId="{56E95595-643D-6D4D-9CBA-5BE124031458}">
      <dgm:prSet custT="1"/>
      <dgm:spPr/>
      <dgm:t>
        <a:bodyPr/>
        <a:lstStyle/>
        <a:p>
          <a:pPr rtl="0"/>
          <a:r>
            <a:rPr lang="en-US" sz="2400" b="1" i="0" dirty="0">
              <a:latin typeface="Calibri Bold"/>
              <a:cs typeface="Comic Sans MS"/>
            </a:rPr>
            <a:t>Evidence for proven benefit</a:t>
          </a:r>
        </a:p>
      </dgm:t>
    </dgm:pt>
    <dgm:pt modelId="{F0D772BA-E310-A44A-901E-AA74EEAE2CA4}" type="parTrans" cxnId="{F6769F25-EED4-224D-AF80-B29821769E02}">
      <dgm:prSet/>
      <dgm:spPr/>
      <dgm:t>
        <a:bodyPr/>
        <a:lstStyle/>
        <a:p>
          <a:endParaRPr lang="en-US"/>
        </a:p>
      </dgm:t>
    </dgm:pt>
    <dgm:pt modelId="{FDF45AD3-6E7A-FE4B-9C8D-936FC9E17A6A}" type="sibTrans" cxnId="{F6769F25-EED4-224D-AF80-B29821769E02}">
      <dgm:prSet/>
      <dgm:spPr/>
      <dgm:t>
        <a:bodyPr/>
        <a:lstStyle/>
        <a:p>
          <a:endParaRPr lang="en-US"/>
        </a:p>
      </dgm:t>
    </dgm:pt>
    <dgm:pt modelId="{7B3826D6-D411-D147-8A61-4237957E60A4}">
      <dgm:prSet custT="1"/>
      <dgm:spPr/>
      <dgm:t>
        <a:bodyPr/>
        <a:lstStyle/>
        <a:p>
          <a:pPr rtl="0"/>
          <a:r>
            <a:rPr lang="en-US" sz="2400" b="1" i="0" dirty="0">
              <a:latin typeface="Calibri Bold"/>
              <a:cs typeface="Comic Sans MS"/>
            </a:rPr>
            <a:t>Be aware of patient demographics </a:t>
          </a:r>
        </a:p>
      </dgm:t>
    </dgm:pt>
    <dgm:pt modelId="{C7EE8B88-FA66-4843-9706-3383FCA0C6DD}" type="parTrans" cxnId="{18DCAFF0-8C24-CC41-83BF-CEE38A186DF2}">
      <dgm:prSet/>
      <dgm:spPr/>
      <dgm:t>
        <a:bodyPr/>
        <a:lstStyle/>
        <a:p>
          <a:endParaRPr lang="en-US"/>
        </a:p>
      </dgm:t>
    </dgm:pt>
    <dgm:pt modelId="{1A0B5857-74B3-4048-A66F-353A11B85B90}" type="sibTrans" cxnId="{18DCAFF0-8C24-CC41-83BF-CEE38A186DF2}">
      <dgm:prSet/>
      <dgm:spPr/>
      <dgm:t>
        <a:bodyPr/>
        <a:lstStyle/>
        <a:p>
          <a:endParaRPr lang="en-US"/>
        </a:p>
      </dgm:t>
    </dgm:pt>
    <dgm:pt modelId="{728AA23C-B543-5B47-88DA-059559ABFFC8}">
      <dgm:prSet custT="1"/>
      <dgm:spPr/>
      <dgm:t>
        <a:bodyPr/>
        <a:lstStyle/>
        <a:p>
          <a:pPr rtl="0"/>
          <a:r>
            <a:rPr lang="en-US" sz="2400" b="1" i="0" dirty="0">
              <a:latin typeface="Calibri Bold"/>
              <a:cs typeface="Comic Sans MS"/>
            </a:rPr>
            <a:t>Are we causing any potential harm? </a:t>
          </a:r>
        </a:p>
      </dgm:t>
    </dgm:pt>
    <dgm:pt modelId="{E8E9BA20-716C-854A-B5BA-05A0C97D8FFB}" type="parTrans" cxnId="{9644B11B-F730-A34F-841A-CE7709A012EC}">
      <dgm:prSet/>
      <dgm:spPr/>
      <dgm:t>
        <a:bodyPr/>
        <a:lstStyle/>
        <a:p>
          <a:endParaRPr lang="en-US"/>
        </a:p>
      </dgm:t>
    </dgm:pt>
    <dgm:pt modelId="{68953CDC-D1F5-0A40-B7AE-77EA80325CE4}" type="sibTrans" cxnId="{9644B11B-F730-A34F-841A-CE7709A012EC}">
      <dgm:prSet/>
      <dgm:spPr/>
      <dgm:t>
        <a:bodyPr/>
        <a:lstStyle/>
        <a:p>
          <a:endParaRPr lang="en-US"/>
        </a:p>
      </dgm:t>
    </dgm:pt>
    <dgm:pt modelId="{AB720174-871E-6F4C-8D2F-28D91C651768}">
      <dgm:prSet custT="1"/>
      <dgm:spPr/>
      <dgm:t>
        <a:bodyPr/>
        <a:lstStyle/>
        <a:p>
          <a:pPr rtl="0"/>
          <a:r>
            <a:rPr lang="en-US" sz="2400" b="1" i="0" dirty="0">
              <a:latin typeface="Calibri Bold"/>
              <a:cs typeface="Comic Sans MS"/>
            </a:rPr>
            <a:t>Long term follow up the children </a:t>
          </a:r>
        </a:p>
      </dgm:t>
    </dgm:pt>
    <dgm:pt modelId="{9EC012F8-3F29-3040-9B1C-10DE9A0D64AD}" type="parTrans" cxnId="{6E97A6EB-3A83-4146-88E8-A365936A2BA2}">
      <dgm:prSet/>
      <dgm:spPr/>
      <dgm:t>
        <a:bodyPr/>
        <a:lstStyle/>
        <a:p>
          <a:endParaRPr lang="en-US"/>
        </a:p>
      </dgm:t>
    </dgm:pt>
    <dgm:pt modelId="{58BA2357-2D15-614B-B119-D59C600FA0A9}" type="sibTrans" cxnId="{6E97A6EB-3A83-4146-88E8-A365936A2BA2}">
      <dgm:prSet/>
      <dgm:spPr/>
      <dgm:t>
        <a:bodyPr/>
        <a:lstStyle/>
        <a:p>
          <a:endParaRPr lang="en-US"/>
        </a:p>
      </dgm:t>
    </dgm:pt>
    <dgm:pt modelId="{CB82C507-C4FE-D649-AEDD-5D94FDC56B63}" type="pres">
      <dgm:prSet presAssocID="{1AC7951C-8E47-B540-88DE-49FC53E81CB1}" presName="Name0" presStyleCnt="0">
        <dgm:presLayoutVars>
          <dgm:chMax val="7"/>
          <dgm:chPref val="7"/>
          <dgm:dir/>
        </dgm:presLayoutVars>
      </dgm:prSet>
      <dgm:spPr/>
    </dgm:pt>
    <dgm:pt modelId="{4CA3573A-F1CC-F34D-BC25-B680B5840798}" type="pres">
      <dgm:prSet presAssocID="{1AC7951C-8E47-B540-88DE-49FC53E81CB1}" presName="Name1" presStyleCnt="0"/>
      <dgm:spPr/>
    </dgm:pt>
    <dgm:pt modelId="{F7E27804-425C-BE4F-AD09-BB05D2220B4A}" type="pres">
      <dgm:prSet presAssocID="{1AC7951C-8E47-B540-88DE-49FC53E81CB1}" presName="cycle" presStyleCnt="0"/>
      <dgm:spPr/>
    </dgm:pt>
    <dgm:pt modelId="{C1EE7398-8155-A946-AA81-A54FAB1B6F93}" type="pres">
      <dgm:prSet presAssocID="{1AC7951C-8E47-B540-88DE-49FC53E81CB1}" presName="srcNode" presStyleLbl="node1" presStyleIdx="0" presStyleCnt="5"/>
      <dgm:spPr/>
    </dgm:pt>
    <dgm:pt modelId="{52BB8FFF-6BC1-D143-BB17-D3B1A9E8AFED}" type="pres">
      <dgm:prSet presAssocID="{1AC7951C-8E47-B540-88DE-49FC53E81CB1}" presName="conn" presStyleLbl="parChTrans1D2" presStyleIdx="0" presStyleCnt="1"/>
      <dgm:spPr/>
    </dgm:pt>
    <dgm:pt modelId="{6C4056A3-EBC4-0945-9806-B161B15F89BE}" type="pres">
      <dgm:prSet presAssocID="{1AC7951C-8E47-B540-88DE-49FC53E81CB1}" presName="extraNode" presStyleLbl="node1" presStyleIdx="0" presStyleCnt="5"/>
      <dgm:spPr/>
    </dgm:pt>
    <dgm:pt modelId="{DCAFBE2C-D8A2-D341-B2FE-0D5983A5327D}" type="pres">
      <dgm:prSet presAssocID="{1AC7951C-8E47-B540-88DE-49FC53E81CB1}" presName="dstNode" presStyleLbl="node1" presStyleIdx="0" presStyleCnt="5"/>
      <dgm:spPr/>
    </dgm:pt>
    <dgm:pt modelId="{DF9E42D9-90FB-6B43-948D-6843961936F2}" type="pres">
      <dgm:prSet presAssocID="{68E9B1B7-EC97-8349-B19D-39E3C2F468EC}" presName="text_1" presStyleLbl="node1" presStyleIdx="0" presStyleCnt="5">
        <dgm:presLayoutVars>
          <dgm:bulletEnabled val="1"/>
        </dgm:presLayoutVars>
      </dgm:prSet>
      <dgm:spPr/>
    </dgm:pt>
    <dgm:pt modelId="{E8FFF1F7-5A2C-F14F-84E8-03CE1C1CF3B8}" type="pres">
      <dgm:prSet presAssocID="{68E9B1B7-EC97-8349-B19D-39E3C2F468EC}" presName="accent_1" presStyleCnt="0"/>
      <dgm:spPr/>
    </dgm:pt>
    <dgm:pt modelId="{F4789BC4-3566-D14F-A54D-F4A5F89E6989}" type="pres">
      <dgm:prSet presAssocID="{68E9B1B7-EC97-8349-B19D-39E3C2F468EC}" presName="accentRepeatNode" presStyleLbl="solidFgAcc1" presStyleIdx="0" presStyleCnt="5"/>
      <dgm:spPr/>
    </dgm:pt>
    <dgm:pt modelId="{B4EE1EB8-4831-494F-9FDD-D80BDE1BB865}" type="pres">
      <dgm:prSet presAssocID="{56E95595-643D-6D4D-9CBA-5BE124031458}" presName="text_2" presStyleLbl="node1" presStyleIdx="1" presStyleCnt="5">
        <dgm:presLayoutVars>
          <dgm:bulletEnabled val="1"/>
        </dgm:presLayoutVars>
      </dgm:prSet>
      <dgm:spPr/>
    </dgm:pt>
    <dgm:pt modelId="{FA7AA956-3E39-6B43-AD6D-1F2AC44A41B5}" type="pres">
      <dgm:prSet presAssocID="{56E95595-643D-6D4D-9CBA-5BE124031458}" presName="accent_2" presStyleCnt="0"/>
      <dgm:spPr/>
    </dgm:pt>
    <dgm:pt modelId="{649F3A45-3315-214E-B34B-4C26E6906A5B}" type="pres">
      <dgm:prSet presAssocID="{56E95595-643D-6D4D-9CBA-5BE124031458}" presName="accentRepeatNode" presStyleLbl="solidFgAcc1" presStyleIdx="1" presStyleCnt="5"/>
      <dgm:spPr/>
    </dgm:pt>
    <dgm:pt modelId="{DE532F97-D526-9B45-96A6-7A8776F43EF7}" type="pres">
      <dgm:prSet presAssocID="{7B3826D6-D411-D147-8A61-4237957E60A4}" presName="text_3" presStyleLbl="node1" presStyleIdx="2" presStyleCnt="5">
        <dgm:presLayoutVars>
          <dgm:bulletEnabled val="1"/>
        </dgm:presLayoutVars>
      </dgm:prSet>
      <dgm:spPr/>
    </dgm:pt>
    <dgm:pt modelId="{E2D1F2DB-F342-CA45-81AC-57D9AA47B07A}" type="pres">
      <dgm:prSet presAssocID="{7B3826D6-D411-D147-8A61-4237957E60A4}" presName="accent_3" presStyleCnt="0"/>
      <dgm:spPr/>
    </dgm:pt>
    <dgm:pt modelId="{E149AA42-7F1D-344A-8C88-C68A1DF236C8}" type="pres">
      <dgm:prSet presAssocID="{7B3826D6-D411-D147-8A61-4237957E60A4}" presName="accentRepeatNode" presStyleLbl="solidFgAcc1" presStyleIdx="2" presStyleCnt="5"/>
      <dgm:spPr/>
    </dgm:pt>
    <dgm:pt modelId="{0CF3002C-4532-3F47-8FB9-3C31DDD5DA03}" type="pres">
      <dgm:prSet presAssocID="{728AA23C-B543-5B47-88DA-059559ABFFC8}" presName="text_4" presStyleLbl="node1" presStyleIdx="3" presStyleCnt="5">
        <dgm:presLayoutVars>
          <dgm:bulletEnabled val="1"/>
        </dgm:presLayoutVars>
      </dgm:prSet>
      <dgm:spPr/>
    </dgm:pt>
    <dgm:pt modelId="{F6609033-35B3-C344-8C9D-EBEAADB4C0F7}" type="pres">
      <dgm:prSet presAssocID="{728AA23C-B543-5B47-88DA-059559ABFFC8}" presName="accent_4" presStyleCnt="0"/>
      <dgm:spPr/>
    </dgm:pt>
    <dgm:pt modelId="{B16FF9C3-8C0E-A340-9C1A-981E8EFEC455}" type="pres">
      <dgm:prSet presAssocID="{728AA23C-B543-5B47-88DA-059559ABFFC8}" presName="accentRepeatNode" presStyleLbl="solidFgAcc1" presStyleIdx="3" presStyleCnt="5"/>
      <dgm:spPr/>
    </dgm:pt>
    <dgm:pt modelId="{8597844D-4D81-194A-8914-81DCF48B4753}" type="pres">
      <dgm:prSet presAssocID="{AB720174-871E-6F4C-8D2F-28D91C651768}" presName="text_5" presStyleLbl="node1" presStyleIdx="4" presStyleCnt="5">
        <dgm:presLayoutVars>
          <dgm:bulletEnabled val="1"/>
        </dgm:presLayoutVars>
      </dgm:prSet>
      <dgm:spPr/>
    </dgm:pt>
    <dgm:pt modelId="{D760BF53-6372-7241-9853-6166B92A7130}" type="pres">
      <dgm:prSet presAssocID="{AB720174-871E-6F4C-8D2F-28D91C651768}" presName="accent_5" presStyleCnt="0"/>
      <dgm:spPr/>
    </dgm:pt>
    <dgm:pt modelId="{00A04C05-E717-9946-B596-EE0B6368E749}" type="pres">
      <dgm:prSet presAssocID="{AB720174-871E-6F4C-8D2F-28D91C651768}" presName="accentRepeatNode" presStyleLbl="solidFgAcc1" presStyleIdx="4" presStyleCnt="5"/>
      <dgm:spPr/>
    </dgm:pt>
  </dgm:ptLst>
  <dgm:cxnLst>
    <dgm:cxn modelId="{9644B11B-F730-A34F-841A-CE7709A012EC}" srcId="{1AC7951C-8E47-B540-88DE-49FC53E81CB1}" destId="{728AA23C-B543-5B47-88DA-059559ABFFC8}" srcOrd="3" destOrd="0" parTransId="{E8E9BA20-716C-854A-B5BA-05A0C97D8FFB}" sibTransId="{68953CDC-D1F5-0A40-B7AE-77EA80325CE4}"/>
    <dgm:cxn modelId="{F6769F25-EED4-224D-AF80-B29821769E02}" srcId="{1AC7951C-8E47-B540-88DE-49FC53E81CB1}" destId="{56E95595-643D-6D4D-9CBA-5BE124031458}" srcOrd="1" destOrd="0" parTransId="{F0D772BA-E310-A44A-901E-AA74EEAE2CA4}" sibTransId="{FDF45AD3-6E7A-FE4B-9C8D-936FC9E17A6A}"/>
    <dgm:cxn modelId="{D875B628-5FEB-8542-8D4B-DD8EE1D2B2A6}" type="presOf" srcId="{728AA23C-B543-5B47-88DA-059559ABFFC8}" destId="{0CF3002C-4532-3F47-8FB9-3C31DDD5DA03}" srcOrd="0" destOrd="0" presId="urn:microsoft.com/office/officeart/2008/layout/VerticalCurvedList"/>
    <dgm:cxn modelId="{BC795C41-28C8-6F46-A021-047AC3352FDA}" type="presOf" srcId="{AB720174-871E-6F4C-8D2F-28D91C651768}" destId="{8597844D-4D81-194A-8914-81DCF48B4753}" srcOrd="0" destOrd="0" presId="urn:microsoft.com/office/officeart/2008/layout/VerticalCurvedList"/>
    <dgm:cxn modelId="{26A33051-C23F-7E49-ADCD-F684B9FE44AD}" type="presOf" srcId="{B941EF04-7A20-7142-936B-2AE143670CD8}" destId="{52BB8FFF-6BC1-D143-BB17-D3B1A9E8AFED}" srcOrd="0" destOrd="0" presId="urn:microsoft.com/office/officeart/2008/layout/VerticalCurvedList"/>
    <dgm:cxn modelId="{DEB5645D-8C71-FF45-8FB2-8C4ADCAD98EE}" srcId="{1AC7951C-8E47-B540-88DE-49FC53E81CB1}" destId="{68E9B1B7-EC97-8349-B19D-39E3C2F468EC}" srcOrd="0" destOrd="0" parTransId="{F6D20FF5-C804-664F-BCFD-BD4C19CA3A6F}" sibTransId="{B941EF04-7A20-7142-936B-2AE143670CD8}"/>
    <dgm:cxn modelId="{9A650763-7AEA-B84E-9B8B-A530278550D5}" type="presOf" srcId="{1AC7951C-8E47-B540-88DE-49FC53E81CB1}" destId="{CB82C507-C4FE-D649-AEDD-5D94FDC56B63}" srcOrd="0" destOrd="0" presId="urn:microsoft.com/office/officeart/2008/layout/VerticalCurvedList"/>
    <dgm:cxn modelId="{B5AF8F70-5F75-C244-840F-298CFFB7FE32}" type="presOf" srcId="{56E95595-643D-6D4D-9CBA-5BE124031458}" destId="{B4EE1EB8-4831-494F-9FDD-D80BDE1BB865}" srcOrd="0" destOrd="0" presId="urn:microsoft.com/office/officeart/2008/layout/VerticalCurvedList"/>
    <dgm:cxn modelId="{CF24A97F-1DD0-B742-A6F1-3E00DFFC8639}" type="presOf" srcId="{7B3826D6-D411-D147-8A61-4237957E60A4}" destId="{DE532F97-D526-9B45-96A6-7A8776F43EF7}" srcOrd="0" destOrd="0" presId="urn:microsoft.com/office/officeart/2008/layout/VerticalCurvedList"/>
    <dgm:cxn modelId="{0A9948BA-1C2C-C84D-967A-63F580FC02F8}" type="presOf" srcId="{68E9B1B7-EC97-8349-B19D-39E3C2F468EC}" destId="{DF9E42D9-90FB-6B43-948D-6843961936F2}" srcOrd="0" destOrd="0" presId="urn:microsoft.com/office/officeart/2008/layout/VerticalCurvedList"/>
    <dgm:cxn modelId="{6E97A6EB-3A83-4146-88E8-A365936A2BA2}" srcId="{1AC7951C-8E47-B540-88DE-49FC53E81CB1}" destId="{AB720174-871E-6F4C-8D2F-28D91C651768}" srcOrd="4" destOrd="0" parTransId="{9EC012F8-3F29-3040-9B1C-10DE9A0D64AD}" sibTransId="{58BA2357-2D15-614B-B119-D59C600FA0A9}"/>
    <dgm:cxn modelId="{18DCAFF0-8C24-CC41-83BF-CEE38A186DF2}" srcId="{1AC7951C-8E47-B540-88DE-49FC53E81CB1}" destId="{7B3826D6-D411-D147-8A61-4237957E60A4}" srcOrd="2" destOrd="0" parTransId="{C7EE8B88-FA66-4843-9706-3383FCA0C6DD}" sibTransId="{1A0B5857-74B3-4048-A66F-353A11B85B90}"/>
    <dgm:cxn modelId="{BA78329F-5B24-6A40-9D7F-9850BE42A37D}" type="presParOf" srcId="{CB82C507-C4FE-D649-AEDD-5D94FDC56B63}" destId="{4CA3573A-F1CC-F34D-BC25-B680B5840798}" srcOrd="0" destOrd="0" presId="urn:microsoft.com/office/officeart/2008/layout/VerticalCurvedList"/>
    <dgm:cxn modelId="{56CBB903-D2C0-3248-A60B-ACD81B3E2BDC}" type="presParOf" srcId="{4CA3573A-F1CC-F34D-BC25-B680B5840798}" destId="{F7E27804-425C-BE4F-AD09-BB05D2220B4A}" srcOrd="0" destOrd="0" presId="urn:microsoft.com/office/officeart/2008/layout/VerticalCurvedList"/>
    <dgm:cxn modelId="{B3F175E0-3172-9D4A-9C2F-A6AFB85EB350}" type="presParOf" srcId="{F7E27804-425C-BE4F-AD09-BB05D2220B4A}" destId="{C1EE7398-8155-A946-AA81-A54FAB1B6F93}" srcOrd="0" destOrd="0" presId="urn:microsoft.com/office/officeart/2008/layout/VerticalCurvedList"/>
    <dgm:cxn modelId="{7ACA452E-BCAA-9F44-9356-AAAD9D17EDFD}" type="presParOf" srcId="{F7E27804-425C-BE4F-AD09-BB05D2220B4A}" destId="{52BB8FFF-6BC1-D143-BB17-D3B1A9E8AFED}" srcOrd="1" destOrd="0" presId="urn:microsoft.com/office/officeart/2008/layout/VerticalCurvedList"/>
    <dgm:cxn modelId="{CC296CC1-E615-9E42-91BF-E2B9C2AD486C}" type="presParOf" srcId="{F7E27804-425C-BE4F-AD09-BB05D2220B4A}" destId="{6C4056A3-EBC4-0945-9806-B161B15F89BE}" srcOrd="2" destOrd="0" presId="urn:microsoft.com/office/officeart/2008/layout/VerticalCurvedList"/>
    <dgm:cxn modelId="{AF82138C-E96D-0C43-89B9-11B76F5EA202}" type="presParOf" srcId="{F7E27804-425C-BE4F-AD09-BB05D2220B4A}" destId="{DCAFBE2C-D8A2-D341-B2FE-0D5983A5327D}" srcOrd="3" destOrd="0" presId="urn:microsoft.com/office/officeart/2008/layout/VerticalCurvedList"/>
    <dgm:cxn modelId="{EA72034F-7B60-A44E-B1EC-C63E66E23A41}" type="presParOf" srcId="{4CA3573A-F1CC-F34D-BC25-B680B5840798}" destId="{DF9E42D9-90FB-6B43-948D-6843961936F2}" srcOrd="1" destOrd="0" presId="urn:microsoft.com/office/officeart/2008/layout/VerticalCurvedList"/>
    <dgm:cxn modelId="{8BEC5045-EBDE-484A-B5A3-8ECDF4EFBC4D}" type="presParOf" srcId="{4CA3573A-F1CC-F34D-BC25-B680B5840798}" destId="{E8FFF1F7-5A2C-F14F-84E8-03CE1C1CF3B8}" srcOrd="2" destOrd="0" presId="urn:microsoft.com/office/officeart/2008/layout/VerticalCurvedList"/>
    <dgm:cxn modelId="{B91F2E50-01BE-B945-A44E-E2E870E17901}" type="presParOf" srcId="{E8FFF1F7-5A2C-F14F-84E8-03CE1C1CF3B8}" destId="{F4789BC4-3566-D14F-A54D-F4A5F89E6989}" srcOrd="0" destOrd="0" presId="urn:microsoft.com/office/officeart/2008/layout/VerticalCurvedList"/>
    <dgm:cxn modelId="{F3FE25A7-0759-4344-BB7D-FF026ED69440}" type="presParOf" srcId="{4CA3573A-F1CC-F34D-BC25-B680B5840798}" destId="{B4EE1EB8-4831-494F-9FDD-D80BDE1BB865}" srcOrd="3" destOrd="0" presId="urn:microsoft.com/office/officeart/2008/layout/VerticalCurvedList"/>
    <dgm:cxn modelId="{1901B401-2F6D-6340-B950-6FA35605C547}" type="presParOf" srcId="{4CA3573A-F1CC-F34D-BC25-B680B5840798}" destId="{FA7AA956-3E39-6B43-AD6D-1F2AC44A41B5}" srcOrd="4" destOrd="0" presId="urn:microsoft.com/office/officeart/2008/layout/VerticalCurvedList"/>
    <dgm:cxn modelId="{0F7AFCA3-C480-D746-981F-11E0C6BB46C3}" type="presParOf" srcId="{FA7AA956-3E39-6B43-AD6D-1F2AC44A41B5}" destId="{649F3A45-3315-214E-B34B-4C26E6906A5B}" srcOrd="0" destOrd="0" presId="urn:microsoft.com/office/officeart/2008/layout/VerticalCurvedList"/>
    <dgm:cxn modelId="{93FBAC1B-0F39-B042-904E-32B5ADAD28C3}" type="presParOf" srcId="{4CA3573A-F1CC-F34D-BC25-B680B5840798}" destId="{DE532F97-D526-9B45-96A6-7A8776F43EF7}" srcOrd="5" destOrd="0" presId="urn:microsoft.com/office/officeart/2008/layout/VerticalCurvedList"/>
    <dgm:cxn modelId="{1DB32166-4901-0246-80D6-8319D10AA624}" type="presParOf" srcId="{4CA3573A-F1CC-F34D-BC25-B680B5840798}" destId="{E2D1F2DB-F342-CA45-81AC-57D9AA47B07A}" srcOrd="6" destOrd="0" presId="urn:microsoft.com/office/officeart/2008/layout/VerticalCurvedList"/>
    <dgm:cxn modelId="{A7E243B4-DC6E-EB46-B7B4-04C1ECE2C917}" type="presParOf" srcId="{E2D1F2DB-F342-CA45-81AC-57D9AA47B07A}" destId="{E149AA42-7F1D-344A-8C88-C68A1DF236C8}" srcOrd="0" destOrd="0" presId="urn:microsoft.com/office/officeart/2008/layout/VerticalCurvedList"/>
    <dgm:cxn modelId="{9F420EDB-E844-2C42-8097-05D839825842}" type="presParOf" srcId="{4CA3573A-F1CC-F34D-BC25-B680B5840798}" destId="{0CF3002C-4532-3F47-8FB9-3C31DDD5DA03}" srcOrd="7" destOrd="0" presId="urn:microsoft.com/office/officeart/2008/layout/VerticalCurvedList"/>
    <dgm:cxn modelId="{18D3A24D-F81D-6440-9FD9-2983DDDCCD6A}" type="presParOf" srcId="{4CA3573A-F1CC-F34D-BC25-B680B5840798}" destId="{F6609033-35B3-C344-8C9D-EBEAADB4C0F7}" srcOrd="8" destOrd="0" presId="urn:microsoft.com/office/officeart/2008/layout/VerticalCurvedList"/>
    <dgm:cxn modelId="{6A3A97E9-05B6-E542-A280-A2CC71BED8BA}" type="presParOf" srcId="{F6609033-35B3-C344-8C9D-EBEAADB4C0F7}" destId="{B16FF9C3-8C0E-A340-9C1A-981E8EFEC455}" srcOrd="0" destOrd="0" presId="urn:microsoft.com/office/officeart/2008/layout/VerticalCurvedList"/>
    <dgm:cxn modelId="{3FC4214D-6CF9-FE4E-A3FC-590CCD182174}" type="presParOf" srcId="{4CA3573A-F1CC-F34D-BC25-B680B5840798}" destId="{8597844D-4D81-194A-8914-81DCF48B4753}" srcOrd="9" destOrd="0" presId="urn:microsoft.com/office/officeart/2008/layout/VerticalCurvedList"/>
    <dgm:cxn modelId="{E0180868-4218-A44B-A814-DA62AF175AB4}" type="presParOf" srcId="{4CA3573A-F1CC-F34D-BC25-B680B5840798}" destId="{D760BF53-6372-7241-9853-6166B92A7130}" srcOrd="10" destOrd="0" presId="urn:microsoft.com/office/officeart/2008/layout/VerticalCurvedList"/>
    <dgm:cxn modelId="{8BB9C092-F41B-9B48-B58E-7006CE16F4F3}" type="presParOf" srcId="{D760BF53-6372-7241-9853-6166B92A7130}" destId="{00A04C05-E717-9946-B596-EE0B6368E74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806623-F5D1-B745-AC5A-51C139E9F511}" type="doc">
      <dgm:prSet loTypeId="urn:microsoft.com/office/officeart/2008/layout/AscendingPictureAccentProcess" loCatId="" qsTypeId="urn:microsoft.com/office/officeart/2005/8/quickstyle/simple3" qsCatId="simple" csTypeId="urn:microsoft.com/office/officeart/2005/8/colors/colorful4" csCatId="colorful" phldr="1"/>
      <dgm:spPr/>
      <dgm:t>
        <a:bodyPr/>
        <a:lstStyle/>
        <a:p>
          <a:endParaRPr lang="en-US"/>
        </a:p>
      </dgm:t>
    </dgm:pt>
    <dgm:pt modelId="{BA37D108-E1BF-1148-82CA-130FE1D1058E}">
      <dgm:prSet phldrT="[Text]" custT="1"/>
      <dgm:spPr/>
      <dgm:t>
        <a:bodyPr/>
        <a:lstStyle/>
        <a:p>
          <a:pPr rtl="0"/>
          <a:r>
            <a:rPr lang="en-US" sz="2000" b="1" i="0" dirty="0">
              <a:latin typeface="Calibri Bold"/>
              <a:cs typeface="Comic Sans MS"/>
            </a:rPr>
            <a:t>Evaluate feasibility to implement from basic discoveries into clinical applications </a:t>
          </a:r>
          <a:endParaRPr lang="en-US" sz="2000" dirty="0"/>
        </a:p>
      </dgm:t>
    </dgm:pt>
    <dgm:pt modelId="{7BBBDEAE-10AE-DD4A-9735-9C224759E2FA}" type="parTrans" cxnId="{19DDC04E-7711-2C4F-AE35-3BDE2004474C}">
      <dgm:prSet/>
      <dgm:spPr/>
      <dgm:t>
        <a:bodyPr/>
        <a:lstStyle/>
        <a:p>
          <a:endParaRPr lang="en-US"/>
        </a:p>
      </dgm:t>
    </dgm:pt>
    <dgm:pt modelId="{2648E14A-601E-B848-A393-16B426B10F26}" type="sibTrans" cxnId="{19DDC04E-7711-2C4F-AE35-3BDE2004474C}">
      <dgm:prSet/>
      <dgm:spPr>
        <a:blipFill rotWithShape="1">
          <a:blip xmlns:r="http://schemas.openxmlformats.org/officeDocument/2006/relationships" r:embed="rId1"/>
          <a:stretch>
            <a:fillRect/>
          </a:stretch>
        </a:blipFill>
      </dgm:spPr>
      <dgm:t>
        <a:bodyPr/>
        <a:lstStyle/>
        <a:p>
          <a:endParaRPr lang="en-US"/>
        </a:p>
      </dgm:t>
    </dgm:pt>
    <dgm:pt modelId="{FA2E01AE-E9B4-E64A-B417-36F9A1431282}">
      <dgm:prSet phldrT="[Text]" custT="1"/>
      <dgm:spPr/>
      <dgm:t>
        <a:bodyPr/>
        <a:lstStyle/>
        <a:p>
          <a:pPr rtl="0">
            <a:lnSpc>
              <a:spcPct val="80000"/>
            </a:lnSpc>
          </a:pPr>
          <a:r>
            <a:rPr lang="en-US" sz="2000" b="1" i="0" dirty="0">
              <a:latin typeface="Calibri Bold"/>
              <a:cs typeface="Comic Sans MS"/>
            </a:rPr>
            <a:t>Determine if these advances  improve efficiency of IVF</a:t>
          </a:r>
        </a:p>
        <a:p>
          <a:pPr rtl="0">
            <a:lnSpc>
              <a:spcPct val="80000"/>
            </a:lnSpc>
          </a:pPr>
          <a:r>
            <a:rPr lang="en-US" sz="2000" b="1" i="0" dirty="0">
              <a:solidFill>
                <a:srgbClr val="0003AB"/>
              </a:solidFill>
              <a:latin typeface="Calibri Bold"/>
              <a:cs typeface="Comic Sans MS"/>
            </a:rPr>
            <a:t>Should not be marketed prematurely based on inconclusive trials </a:t>
          </a:r>
        </a:p>
      </dgm:t>
    </dgm:pt>
    <dgm:pt modelId="{F17CBDED-8123-A244-82DD-5A951D988747}" type="parTrans" cxnId="{10027441-FE2F-E04B-BEB5-EF86B7D264D5}">
      <dgm:prSet/>
      <dgm:spPr/>
      <dgm:t>
        <a:bodyPr/>
        <a:lstStyle/>
        <a:p>
          <a:endParaRPr lang="en-US"/>
        </a:p>
      </dgm:t>
    </dgm:pt>
    <dgm:pt modelId="{FA402F6C-247B-994E-8CC0-4F15B42B0901}" type="sibTrans" cxnId="{10027441-FE2F-E04B-BEB5-EF86B7D264D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DDFAE6B0-7505-444C-974C-465B81F3411B}">
      <dgm:prSet phldrT="[Text]" custT="1"/>
      <dgm:spPr/>
      <dgm:t>
        <a:bodyPr/>
        <a:lstStyle/>
        <a:p>
          <a:pPr rtl="0">
            <a:lnSpc>
              <a:spcPct val="80000"/>
            </a:lnSpc>
          </a:pPr>
          <a:r>
            <a:rPr lang="en-IN" sz="2000" b="1" i="0" dirty="0">
              <a:solidFill>
                <a:schemeClr val="tx1"/>
              </a:solidFill>
              <a:latin typeface="Calibri Bold"/>
              <a:cs typeface="Comic Sans MS"/>
            </a:rPr>
            <a:t>Couple must clarify any information they are unsure about - medical and financial implications</a:t>
          </a:r>
          <a:endParaRPr lang="en-US" sz="2000" dirty="0"/>
        </a:p>
      </dgm:t>
    </dgm:pt>
    <dgm:pt modelId="{9B9D15DA-76CF-5A4C-8DBD-ECA58A3DA234}" type="parTrans" cxnId="{6CDBEEF0-1B88-5041-871C-9C466C4354A2}">
      <dgm:prSet/>
      <dgm:spPr/>
      <dgm:t>
        <a:bodyPr/>
        <a:lstStyle/>
        <a:p>
          <a:endParaRPr lang="en-US"/>
        </a:p>
      </dgm:t>
    </dgm:pt>
    <dgm:pt modelId="{65E98AD4-AEA9-D54E-8BF2-B5189054333F}" type="sibTrans" cxnId="{6CDBEEF0-1B88-5041-871C-9C466C4354A2}">
      <dgm:prSet/>
      <dgm:spPr>
        <a:blipFill rotWithShape="1">
          <a:blip xmlns:r="http://schemas.openxmlformats.org/officeDocument/2006/relationships" r:embed="rId3"/>
          <a:stretch>
            <a:fillRect/>
          </a:stretch>
        </a:blipFill>
      </dgm:spPr>
      <dgm:t>
        <a:bodyPr/>
        <a:lstStyle/>
        <a:p>
          <a:endParaRPr lang="en-US"/>
        </a:p>
      </dgm:t>
    </dgm:pt>
    <dgm:pt modelId="{224CE7A6-A450-2946-BA72-FC83278B37FA}" type="pres">
      <dgm:prSet presAssocID="{79806623-F5D1-B745-AC5A-51C139E9F511}" presName="Name0" presStyleCnt="0">
        <dgm:presLayoutVars>
          <dgm:chMax val="7"/>
          <dgm:chPref val="7"/>
          <dgm:dir/>
        </dgm:presLayoutVars>
      </dgm:prSet>
      <dgm:spPr/>
    </dgm:pt>
    <dgm:pt modelId="{4AD01C59-CB33-3340-99E0-0ACB7A3A81E7}" type="pres">
      <dgm:prSet presAssocID="{79806623-F5D1-B745-AC5A-51C139E9F511}" presName="dot1" presStyleLbl="alignNode1" presStyleIdx="0" presStyleCnt="12"/>
      <dgm:spPr/>
    </dgm:pt>
    <dgm:pt modelId="{9E52A510-BE6C-2342-9BB7-AD226F20041A}" type="pres">
      <dgm:prSet presAssocID="{79806623-F5D1-B745-AC5A-51C139E9F511}" presName="dot2" presStyleLbl="alignNode1" presStyleIdx="1" presStyleCnt="12"/>
      <dgm:spPr/>
    </dgm:pt>
    <dgm:pt modelId="{E2BDFEAB-DEFC-444A-86AD-7039D4F41293}" type="pres">
      <dgm:prSet presAssocID="{79806623-F5D1-B745-AC5A-51C139E9F511}" presName="dot3" presStyleLbl="alignNode1" presStyleIdx="2" presStyleCnt="12"/>
      <dgm:spPr/>
    </dgm:pt>
    <dgm:pt modelId="{63AE128A-B968-6A48-86A8-CD568DA2D503}" type="pres">
      <dgm:prSet presAssocID="{79806623-F5D1-B745-AC5A-51C139E9F511}" presName="dot4" presStyleLbl="alignNode1" presStyleIdx="3" presStyleCnt="12"/>
      <dgm:spPr/>
    </dgm:pt>
    <dgm:pt modelId="{8F4596D4-091E-454A-A240-F5B2013AC9A5}" type="pres">
      <dgm:prSet presAssocID="{79806623-F5D1-B745-AC5A-51C139E9F511}" presName="dot5" presStyleLbl="alignNode1" presStyleIdx="4" presStyleCnt="12"/>
      <dgm:spPr/>
    </dgm:pt>
    <dgm:pt modelId="{27C84140-5A7B-AC4E-BF6E-5F9D5C98E583}" type="pres">
      <dgm:prSet presAssocID="{79806623-F5D1-B745-AC5A-51C139E9F511}" presName="dotArrow1" presStyleLbl="alignNode1" presStyleIdx="5" presStyleCnt="12"/>
      <dgm:spPr/>
    </dgm:pt>
    <dgm:pt modelId="{D827013D-32C6-C641-832B-EE0A896EE043}" type="pres">
      <dgm:prSet presAssocID="{79806623-F5D1-B745-AC5A-51C139E9F511}" presName="dotArrow2" presStyleLbl="alignNode1" presStyleIdx="6" presStyleCnt="12"/>
      <dgm:spPr/>
    </dgm:pt>
    <dgm:pt modelId="{F64FBC50-FCA3-0142-BD61-EF51C066908A}" type="pres">
      <dgm:prSet presAssocID="{79806623-F5D1-B745-AC5A-51C139E9F511}" presName="dotArrow3" presStyleLbl="alignNode1" presStyleIdx="7" presStyleCnt="12"/>
      <dgm:spPr/>
    </dgm:pt>
    <dgm:pt modelId="{449F0413-2F8F-F94D-A5FC-E203BB9CE28D}" type="pres">
      <dgm:prSet presAssocID="{79806623-F5D1-B745-AC5A-51C139E9F511}" presName="dotArrow4" presStyleLbl="alignNode1" presStyleIdx="8" presStyleCnt="12"/>
      <dgm:spPr/>
    </dgm:pt>
    <dgm:pt modelId="{FA54B2E1-AE3E-514D-9C58-7381645EADB4}" type="pres">
      <dgm:prSet presAssocID="{79806623-F5D1-B745-AC5A-51C139E9F511}" presName="dotArrow5" presStyleLbl="alignNode1" presStyleIdx="9" presStyleCnt="12"/>
      <dgm:spPr/>
    </dgm:pt>
    <dgm:pt modelId="{13FE0CEF-F098-EC48-B4FC-E5D39E934119}" type="pres">
      <dgm:prSet presAssocID="{79806623-F5D1-B745-AC5A-51C139E9F511}" presName="dotArrow6" presStyleLbl="alignNode1" presStyleIdx="10" presStyleCnt="12"/>
      <dgm:spPr/>
    </dgm:pt>
    <dgm:pt modelId="{EE65FE13-2DBF-3B4D-8318-9B4DDFE70C24}" type="pres">
      <dgm:prSet presAssocID="{79806623-F5D1-B745-AC5A-51C139E9F511}" presName="dotArrow7" presStyleLbl="alignNode1" presStyleIdx="11" presStyleCnt="12"/>
      <dgm:spPr/>
    </dgm:pt>
    <dgm:pt modelId="{05C729CD-1941-D34C-A67C-AAAE2B75E04F}" type="pres">
      <dgm:prSet presAssocID="{BA37D108-E1BF-1148-82CA-130FE1D1058E}" presName="parTx1" presStyleLbl="node1" presStyleIdx="0" presStyleCnt="3" custScaleX="115166" custScaleY="133522" custLinFactNeighborX="2625" custLinFactNeighborY="2521"/>
      <dgm:spPr/>
    </dgm:pt>
    <dgm:pt modelId="{075C2518-EB9A-5B4F-81C9-9C68C115E041}" type="pres">
      <dgm:prSet presAssocID="{2648E14A-601E-B848-A393-16B426B10F26}" presName="picture1" presStyleCnt="0"/>
      <dgm:spPr/>
    </dgm:pt>
    <dgm:pt modelId="{9656B56B-86AD-B243-9BF7-DC918A21F3B0}" type="pres">
      <dgm:prSet presAssocID="{2648E14A-601E-B848-A393-16B426B10F26}" presName="imageRepeatNode" presStyleLbl="fgImgPlace1" presStyleIdx="0" presStyleCnt="3" custLinFactNeighborX="-2203" custLinFactNeighborY="-5126"/>
      <dgm:spPr/>
    </dgm:pt>
    <dgm:pt modelId="{0346659A-7972-AE47-980E-B14C63654129}" type="pres">
      <dgm:prSet presAssocID="{FA2E01AE-E9B4-E64A-B417-36F9A1431282}" presName="parTx2" presStyleLbl="node1" presStyleIdx="1" presStyleCnt="3" custScaleX="136030" custScaleY="133522" custLinFactNeighborX="21725" custLinFactNeighborY="-28334"/>
      <dgm:spPr/>
    </dgm:pt>
    <dgm:pt modelId="{9196A223-8FC9-C645-A6CE-F8C952C16C51}" type="pres">
      <dgm:prSet presAssocID="{FA402F6C-247B-994E-8CC0-4F15B42B0901}" presName="picture2" presStyleCnt="0"/>
      <dgm:spPr/>
    </dgm:pt>
    <dgm:pt modelId="{C954D39C-AFCB-D941-BA56-A53918366E14}" type="pres">
      <dgm:prSet presAssocID="{FA402F6C-247B-994E-8CC0-4F15B42B0901}" presName="imageRepeatNode" presStyleLbl="fgImgPlace1" presStyleIdx="1" presStyleCnt="3"/>
      <dgm:spPr/>
    </dgm:pt>
    <dgm:pt modelId="{09A12427-C9C5-4B43-B134-39682C60E75F}" type="pres">
      <dgm:prSet presAssocID="{DDFAE6B0-7505-444C-974C-465B81F3411B}" presName="parTx3" presStyleLbl="node1" presStyleIdx="2" presStyleCnt="3" custScaleX="115166" custScaleY="133522" custLinFactNeighborX="2625" custLinFactNeighborY="2521"/>
      <dgm:spPr/>
    </dgm:pt>
    <dgm:pt modelId="{7CD327B1-74C6-9A4F-AF23-1A809E66B787}" type="pres">
      <dgm:prSet presAssocID="{65E98AD4-AEA9-D54E-8BF2-B5189054333F}" presName="picture3" presStyleCnt="0"/>
      <dgm:spPr/>
    </dgm:pt>
    <dgm:pt modelId="{12C146C6-5C20-3848-9FC4-07014B1B7C7C}" type="pres">
      <dgm:prSet presAssocID="{65E98AD4-AEA9-D54E-8BF2-B5189054333F}" presName="imageRepeatNode" presStyleLbl="fgImgPlace1" presStyleIdx="2" presStyleCnt="3"/>
      <dgm:spPr/>
    </dgm:pt>
  </dgm:ptLst>
  <dgm:cxnLst>
    <dgm:cxn modelId="{E14A0A2B-4C38-5F41-B64E-53BA82CA9088}" type="presOf" srcId="{DDFAE6B0-7505-444C-974C-465B81F3411B}" destId="{09A12427-C9C5-4B43-B134-39682C60E75F}" srcOrd="0" destOrd="0" presId="urn:microsoft.com/office/officeart/2008/layout/AscendingPictureAccentProcess"/>
    <dgm:cxn modelId="{10027441-FE2F-E04B-BEB5-EF86B7D264D5}" srcId="{79806623-F5D1-B745-AC5A-51C139E9F511}" destId="{FA2E01AE-E9B4-E64A-B417-36F9A1431282}" srcOrd="1" destOrd="0" parTransId="{F17CBDED-8123-A244-82DD-5A951D988747}" sibTransId="{FA402F6C-247B-994E-8CC0-4F15B42B0901}"/>
    <dgm:cxn modelId="{19DDC04E-7711-2C4F-AE35-3BDE2004474C}" srcId="{79806623-F5D1-B745-AC5A-51C139E9F511}" destId="{BA37D108-E1BF-1148-82CA-130FE1D1058E}" srcOrd="0" destOrd="0" parTransId="{7BBBDEAE-10AE-DD4A-9735-9C224759E2FA}" sibTransId="{2648E14A-601E-B848-A393-16B426B10F26}"/>
    <dgm:cxn modelId="{407FF0B3-64B0-EE47-B06D-1A1880856E00}" type="presOf" srcId="{65E98AD4-AEA9-D54E-8BF2-B5189054333F}" destId="{12C146C6-5C20-3848-9FC4-07014B1B7C7C}" srcOrd="0" destOrd="0" presId="urn:microsoft.com/office/officeart/2008/layout/AscendingPictureAccentProcess"/>
    <dgm:cxn modelId="{A8031EC7-4DDC-6743-B7C6-C905F9052F0B}" type="presOf" srcId="{2648E14A-601E-B848-A393-16B426B10F26}" destId="{9656B56B-86AD-B243-9BF7-DC918A21F3B0}" srcOrd="0" destOrd="0" presId="urn:microsoft.com/office/officeart/2008/layout/AscendingPictureAccentProcess"/>
    <dgm:cxn modelId="{F4A80BD6-80AE-454B-9E36-CAB46E6C9E29}" type="presOf" srcId="{FA402F6C-247B-994E-8CC0-4F15B42B0901}" destId="{C954D39C-AFCB-D941-BA56-A53918366E14}" srcOrd="0" destOrd="0" presId="urn:microsoft.com/office/officeart/2008/layout/AscendingPictureAccentProcess"/>
    <dgm:cxn modelId="{0C809FDF-F389-084F-8619-9E36F0C73B23}" type="presOf" srcId="{79806623-F5D1-B745-AC5A-51C139E9F511}" destId="{224CE7A6-A450-2946-BA72-FC83278B37FA}" srcOrd="0" destOrd="0" presId="urn:microsoft.com/office/officeart/2008/layout/AscendingPictureAccentProcess"/>
    <dgm:cxn modelId="{39859EE5-BB58-A449-A5A6-F0F3AAD02D29}" type="presOf" srcId="{BA37D108-E1BF-1148-82CA-130FE1D1058E}" destId="{05C729CD-1941-D34C-A67C-AAAE2B75E04F}" srcOrd="0" destOrd="0" presId="urn:microsoft.com/office/officeart/2008/layout/AscendingPictureAccentProcess"/>
    <dgm:cxn modelId="{6CDBEEF0-1B88-5041-871C-9C466C4354A2}" srcId="{79806623-F5D1-B745-AC5A-51C139E9F511}" destId="{DDFAE6B0-7505-444C-974C-465B81F3411B}" srcOrd="2" destOrd="0" parTransId="{9B9D15DA-76CF-5A4C-8DBD-ECA58A3DA234}" sibTransId="{65E98AD4-AEA9-D54E-8BF2-B5189054333F}"/>
    <dgm:cxn modelId="{8EEFAEF8-1F36-CF41-A3F7-06C26A6A5AF1}" type="presOf" srcId="{FA2E01AE-E9B4-E64A-B417-36F9A1431282}" destId="{0346659A-7972-AE47-980E-B14C63654129}" srcOrd="0" destOrd="0" presId="urn:microsoft.com/office/officeart/2008/layout/AscendingPictureAccentProcess"/>
    <dgm:cxn modelId="{2A171416-954E-AD4E-AAE4-D6FAA799E4F6}" type="presParOf" srcId="{224CE7A6-A450-2946-BA72-FC83278B37FA}" destId="{4AD01C59-CB33-3340-99E0-0ACB7A3A81E7}" srcOrd="0" destOrd="0" presId="urn:microsoft.com/office/officeart/2008/layout/AscendingPictureAccentProcess"/>
    <dgm:cxn modelId="{2EA46BDE-4FFA-404E-81CC-4163A78228DB}" type="presParOf" srcId="{224CE7A6-A450-2946-BA72-FC83278B37FA}" destId="{9E52A510-BE6C-2342-9BB7-AD226F20041A}" srcOrd="1" destOrd="0" presId="urn:microsoft.com/office/officeart/2008/layout/AscendingPictureAccentProcess"/>
    <dgm:cxn modelId="{0C1FA57E-70CD-1148-B807-F46F5EC7CCE3}" type="presParOf" srcId="{224CE7A6-A450-2946-BA72-FC83278B37FA}" destId="{E2BDFEAB-DEFC-444A-86AD-7039D4F41293}" srcOrd="2" destOrd="0" presId="urn:microsoft.com/office/officeart/2008/layout/AscendingPictureAccentProcess"/>
    <dgm:cxn modelId="{5B3B5E5D-D6E0-DF47-824A-B7B62402FEC5}" type="presParOf" srcId="{224CE7A6-A450-2946-BA72-FC83278B37FA}" destId="{63AE128A-B968-6A48-86A8-CD568DA2D503}" srcOrd="3" destOrd="0" presId="urn:microsoft.com/office/officeart/2008/layout/AscendingPictureAccentProcess"/>
    <dgm:cxn modelId="{3E8993B4-1270-3E42-8613-551555925628}" type="presParOf" srcId="{224CE7A6-A450-2946-BA72-FC83278B37FA}" destId="{8F4596D4-091E-454A-A240-F5B2013AC9A5}" srcOrd="4" destOrd="0" presId="urn:microsoft.com/office/officeart/2008/layout/AscendingPictureAccentProcess"/>
    <dgm:cxn modelId="{89B67D9D-F6D0-3840-B892-E7C3BD8A310B}" type="presParOf" srcId="{224CE7A6-A450-2946-BA72-FC83278B37FA}" destId="{27C84140-5A7B-AC4E-BF6E-5F9D5C98E583}" srcOrd="5" destOrd="0" presId="urn:microsoft.com/office/officeart/2008/layout/AscendingPictureAccentProcess"/>
    <dgm:cxn modelId="{4E06B1B8-9BC6-8540-B25A-C59A5227D7CC}" type="presParOf" srcId="{224CE7A6-A450-2946-BA72-FC83278B37FA}" destId="{D827013D-32C6-C641-832B-EE0A896EE043}" srcOrd="6" destOrd="0" presId="urn:microsoft.com/office/officeart/2008/layout/AscendingPictureAccentProcess"/>
    <dgm:cxn modelId="{05D9A5A4-7FB4-5147-B92D-78D98EB808E4}" type="presParOf" srcId="{224CE7A6-A450-2946-BA72-FC83278B37FA}" destId="{F64FBC50-FCA3-0142-BD61-EF51C066908A}" srcOrd="7" destOrd="0" presId="urn:microsoft.com/office/officeart/2008/layout/AscendingPictureAccentProcess"/>
    <dgm:cxn modelId="{0A7FC7FE-7772-654F-924A-C2F366DB3513}" type="presParOf" srcId="{224CE7A6-A450-2946-BA72-FC83278B37FA}" destId="{449F0413-2F8F-F94D-A5FC-E203BB9CE28D}" srcOrd="8" destOrd="0" presId="urn:microsoft.com/office/officeart/2008/layout/AscendingPictureAccentProcess"/>
    <dgm:cxn modelId="{B9B90109-17ED-8246-B715-25EF280CC93E}" type="presParOf" srcId="{224CE7A6-A450-2946-BA72-FC83278B37FA}" destId="{FA54B2E1-AE3E-514D-9C58-7381645EADB4}" srcOrd="9" destOrd="0" presId="urn:microsoft.com/office/officeart/2008/layout/AscendingPictureAccentProcess"/>
    <dgm:cxn modelId="{4ED2D9E2-2A5D-4241-92C7-68C213C61C30}" type="presParOf" srcId="{224CE7A6-A450-2946-BA72-FC83278B37FA}" destId="{13FE0CEF-F098-EC48-B4FC-E5D39E934119}" srcOrd="10" destOrd="0" presId="urn:microsoft.com/office/officeart/2008/layout/AscendingPictureAccentProcess"/>
    <dgm:cxn modelId="{2B4F0812-8280-8A4C-AE97-2913F4051E49}" type="presParOf" srcId="{224CE7A6-A450-2946-BA72-FC83278B37FA}" destId="{EE65FE13-2DBF-3B4D-8318-9B4DDFE70C24}" srcOrd="11" destOrd="0" presId="urn:microsoft.com/office/officeart/2008/layout/AscendingPictureAccentProcess"/>
    <dgm:cxn modelId="{67D2E4A9-615D-0D4E-BAC3-C67EE177702A}" type="presParOf" srcId="{224CE7A6-A450-2946-BA72-FC83278B37FA}" destId="{05C729CD-1941-D34C-A67C-AAAE2B75E04F}" srcOrd="12" destOrd="0" presId="urn:microsoft.com/office/officeart/2008/layout/AscendingPictureAccentProcess"/>
    <dgm:cxn modelId="{5C6B95D8-65C9-894F-AEC4-B5DD70F16929}" type="presParOf" srcId="{224CE7A6-A450-2946-BA72-FC83278B37FA}" destId="{075C2518-EB9A-5B4F-81C9-9C68C115E041}" srcOrd="13" destOrd="0" presId="urn:microsoft.com/office/officeart/2008/layout/AscendingPictureAccentProcess"/>
    <dgm:cxn modelId="{03973430-87AB-954C-BD56-AA6D0D9988E7}" type="presParOf" srcId="{075C2518-EB9A-5B4F-81C9-9C68C115E041}" destId="{9656B56B-86AD-B243-9BF7-DC918A21F3B0}" srcOrd="0" destOrd="0" presId="urn:microsoft.com/office/officeart/2008/layout/AscendingPictureAccentProcess"/>
    <dgm:cxn modelId="{11EBF2EE-4D45-EF4F-8BF5-1109566F350E}" type="presParOf" srcId="{224CE7A6-A450-2946-BA72-FC83278B37FA}" destId="{0346659A-7972-AE47-980E-B14C63654129}" srcOrd="14" destOrd="0" presId="urn:microsoft.com/office/officeart/2008/layout/AscendingPictureAccentProcess"/>
    <dgm:cxn modelId="{AE836907-3E97-FB41-8474-B7E66E4D19C4}" type="presParOf" srcId="{224CE7A6-A450-2946-BA72-FC83278B37FA}" destId="{9196A223-8FC9-C645-A6CE-F8C952C16C51}" srcOrd="15" destOrd="0" presId="urn:microsoft.com/office/officeart/2008/layout/AscendingPictureAccentProcess"/>
    <dgm:cxn modelId="{D182BD9E-8AE6-A749-A079-7AED3366A741}" type="presParOf" srcId="{9196A223-8FC9-C645-A6CE-F8C952C16C51}" destId="{C954D39C-AFCB-D941-BA56-A53918366E14}" srcOrd="0" destOrd="0" presId="urn:microsoft.com/office/officeart/2008/layout/AscendingPictureAccentProcess"/>
    <dgm:cxn modelId="{6D8EDE98-2999-C04C-B6A7-5D77B60C2DAF}" type="presParOf" srcId="{224CE7A6-A450-2946-BA72-FC83278B37FA}" destId="{09A12427-C9C5-4B43-B134-39682C60E75F}" srcOrd="16" destOrd="0" presId="urn:microsoft.com/office/officeart/2008/layout/AscendingPictureAccentProcess"/>
    <dgm:cxn modelId="{4FA83F30-7783-0F4F-A6F7-60695FECC02A}" type="presParOf" srcId="{224CE7A6-A450-2946-BA72-FC83278B37FA}" destId="{7CD327B1-74C6-9A4F-AF23-1A809E66B787}" srcOrd="17" destOrd="0" presId="urn:microsoft.com/office/officeart/2008/layout/AscendingPictureAccentProcess"/>
    <dgm:cxn modelId="{844A8EA2-B134-2848-A446-C2D2F5A2C841}" type="presParOf" srcId="{7CD327B1-74C6-9A4F-AF23-1A809E66B787}" destId="{12C146C6-5C20-3848-9FC4-07014B1B7C7C}"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5A09C-6E67-9546-80DC-9F1CD9BA9618}" type="doc">
      <dgm:prSet loTypeId="urn:microsoft.com/office/officeart/2005/8/layout/hierarchy3" loCatId="" qsTypeId="urn:microsoft.com/office/officeart/2005/8/quickstyle/simple3" qsCatId="simple" csTypeId="urn:microsoft.com/office/officeart/2005/8/colors/colorful3" csCatId="colorful" phldr="1"/>
      <dgm:spPr/>
      <dgm:t>
        <a:bodyPr/>
        <a:lstStyle/>
        <a:p>
          <a:endParaRPr lang="en-US"/>
        </a:p>
      </dgm:t>
    </dgm:pt>
    <dgm:pt modelId="{697A3F3D-085F-D548-A9AE-B557A44297AF}">
      <dgm:prSet phldrT="[Text]" custT="1"/>
      <dgm:spPr/>
      <dgm:t>
        <a:bodyPr/>
        <a:lstStyle/>
        <a:p>
          <a:r>
            <a:rPr lang="en-US" sz="4000" b="1" i="0" dirty="0">
              <a:solidFill>
                <a:srgbClr val="0041D2"/>
              </a:solidFill>
              <a:latin typeface="Calibri Bold"/>
              <a:ea typeface="ＭＳ Ｐゴシック" charset="0"/>
              <a:cs typeface="Comic Sans MS"/>
            </a:rPr>
            <a:t>New Tests in ART</a:t>
          </a:r>
          <a:endParaRPr lang="en-US" sz="4000" b="1" i="0" dirty="0">
            <a:solidFill>
              <a:srgbClr val="0041D2"/>
            </a:solidFill>
            <a:latin typeface="Calibri Bold"/>
            <a:cs typeface="Comic Sans MS"/>
          </a:endParaRPr>
        </a:p>
      </dgm:t>
    </dgm:pt>
    <dgm:pt modelId="{4577AD28-8D50-2C48-AF21-465D1DEA84E0}" type="parTrans" cxnId="{1C4B4902-DEA1-114C-8537-F8FC963B967C}">
      <dgm:prSet/>
      <dgm:spPr/>
      <dgm:t>
        <a:bodyPr/>
        <a:lstStyle/>
        <a:p>
          <a:endParaRPr lang="en-US"/>
        </a:p>
      </dgm:t>
    </dgm:pt>
    <dgm:pt modelId="{2737F252-4696-6340-B713-88515ED8D815}" type="sibTrans" cxnId="{1C4B4902-DEA1-114C-8537-F8FC963B967C}">
      <dgm:prSet/>
      <dgm:spPr/>
      <dgm:t>
        <a:bodyPr/>
        <a:lstStyle/>
        <a:p>
          <a:endParaRPr lang="en-US"/>
        </a:p>
      </dgm:t>
    </dgm:pt>
    <dgm:pt modelId="{6EB6E35E-BE17-8E4E-ACAA-7544F9DE48C4}">
      <dgm:prSet phldrT="[Text]" custT="1"/>
      <dgm:spPr/>
      <dgm:t>
        <a:bodyPr/>
        <a:lstStyle/>
        <a:p>
          <a:r>
            <a:rPr lang="en-US" sz="2000" b="1" i="0" dirty="0">
              <a:latin typeface="Calibri Bold"/>
              <a:ea typeface="ＭＳ Ｐゴシック" charset="0"/>
              <a:cs typeface="Comic Sans MS"/>
            </a:rPr>
            <a:t>AMH</a:t>
          </a:r>
          <a:endParaRPr lang="en-US" sz="2000" b="1" i="0" dirty="0">
            <a:latin typeface="Calibri Bold"/>
            <a:cs typeface="Comic Sans MS"/>
          </a:endParaRPr>
        </a:p>
      </dgm:t>
    </dgm:pt>
    <dgm:pt modelId="{1EC7667B-36A3-8641-8D3A-B8E793FE8C47}" type="parTrans" cxnId="{7A8F6972-D95A-CE4D-80EC-2774F1AE7983}">
      <dgm:prSet/>
      <dgm:spPr/>
      <dgm:t>
        <a:bodyPr/>
        <a:lstStyle/>
        <a:p>
          <a:endParaRPr lang="en-US"/>
        </a:p>
      </dgm:t>
    </dgm:pt>
    <dgm:pt modelId="{8E81CEC0-50A6-4646-BEE9-2C52F4A8097B}" type="sibTrans" cxnId="{7A8F6972-D95A-CE4D-80EC-2774F1AE7983}">
      <dgm:prSet/>
      <dgm:spPr/>
      <dgm:t>
        <a:bodyPr/>
        <a:lstStyle/>
        <a:p>
          <a:endParaRPr lang="en-US"/>
        </a:p>
      </dgm:t>
    </dgm:pt>
    <dgm:pt modelId="{75C8C365-D185-BF4A-9EA0-3B476625C45B}">
      <dgm:prSet phldrT="[Text]" custT="1"/>
      <dgm:spPr/>
      <dgm:t>
        <a:bodyPr/>
        <a:lstStyle/>
        <a:p>
          <a:r>
            <a:rPr lang="en-US" sz="2000" b="1" i="0" dirty="0">
              <a:latin typeface="Calibri Bold"/>
              <a:ea typeface="ＭＳ Ｐゴシック" charset="0"/>
              <a:cs typeface="Comic Sans MS"/>
            </a:rPr>
            <a:t>DFI</a:t>
          </a:r>
          <a:endParaRPr lang="en-US" sz="2000" b="1" i="0" dirty="0">
            <a:latin typeface="Calibri Bold"/>
            <a:cs typeface="Comic Sans MS"/>
          </a:endParaRPr>
        </a:p>
      </dgm:t>
    </dgm:pt>
    <dgm:pt modelId="{9B402895-03E3-2C4B-86B1-74C104F85C9E}" type="parTrans" cxnId="{B659B0F2-AE09-C946-A1E7-92ED57430E95}">
      <dgm:prSet/>
      <dgm:spPr/>
      <dgm:t>
        <a:bodyPr/>
        <a:lstStyle/>
        <a:p>
          <a:endParaRPr lang="en-US"/>
        </a:p>
      </dgm:t>
    </dgm:pt>
    <dgm:pt modelId="{1DFD5558-DC9E-0D4F-97AF-3FAB0D8D207E}" type="sibTrans" cxnId="{B659B0F2-AE09-C946-A1E7-92ED57430E95}">
      <dgm:prSet/>
      <dgm:spPr/>
      <dgm:t>
        <a:bodyPr/>
        <a:lstStyle/>
        <a:p>
          <a:endParaRPr lang="en-US"/>
        </a:p>
      </dgm:t>
    </dgm:pt>
    <dgm:pt modelId="{A163C670-7147-8442-ADB9-54A5D5A2CC20}">
      <dgm:prSet phldrT="[Text]" custT="1"/>
      <dgm:spPr/>
      <dgm:t>
        <a:bodyPr/>
        <a:lstStyle/>
        <a:p>
          <a:r>
            <a:rPr lang="en-US" sz="2000" b="1" i="0" dirty="0">
              <a:latin typeface="Calibri Bold"/>
              <a:ea typeface="ＭＳ Ｐゴシック" charset="0"/>
              <a:cs typeface="Comic Sans MS"/>
            </a:rPr>
            <a:t>Endometrium </a:t>
          </a:r>
          <a:r>
            <a:rPr lang="mr-IN" sz="2000" b="1" i="0" dirty="0">
              <a:latin typeface="Calibri Bold"/>
              <a:ea typeface="ＭＳ Ｐゴシック" charset="0"/>
              <a:cs typeface="Comic Sans MS"/>
            </a:rPr>
            <a:t>– </a:t>
          </a:r>
          <a:r>
            <a:rPr lang="en-US" sz="2000" b="1" i="0" dirty="0">
              <a:latin typeface="Calibri Bold"/>
              <a:ea typeface="ＭＳ Ｐゴシック" charset="0"/>
              <a:cs typeface="Comic Sans MS"/>
            </a:rPr>
            <a:t>ERA</a:t>
          </a:r>
          <a:endParaRPr lang="en-US" sz="2000" b="1" i="0" dirty="0">
            <a:latin typeface="Calibri Bold"/>
            <a:cs typeface="Comic Sans MS"/>
          </a:endParaRPr>
        </a:p>
      </dgm:t>
    </dgm:pt>
    <dgm:pt modelId="{DFF764B5-9ABC-D544-A9A7-D23C07FAA601}" type="parTrans" cxnId="{FB4032CA-63DA-044F-B0CF-EBD61833DB34}">
      <dgm:prSet/>
      <dgm:spPr/>
      <dgm:t>
        <a:bodyPr/>
        <a:lstStyle/>
        <a:p>
          <a:endParaRPr lang="en-US"/>
        </a:p>
      </dgm:t>
    </dgm:pt>
    <dgm:pt modelId="{544EF7B7-6C95-5741-B3C4-8BC27125B6CE}" type="sibTrans" cxnId="{FB4032CA-63DA-044F-B0CF-EBD61833DB34}">
      <dgm:prSet/>
      <dgm:spPr/>
      <dgm:t>
        <a:bodyPr/>
        <a:lstStyle/>
        <a:p>
          <a:endParaRPr lang="en-US"/>
        </a:p>
      </dgm:t>
    </dgm:pt>
    <dgm:pt modelId="{41616EFB-70D0-0345-8773-3CBAF102F4E2}">
      <dgm:prSet phldrT="[Text]" custT="1"/>
      <dgm:spPr/>
      <dgm:t>
        <a:bodyPr/>
        <a:lstStyle/>
        <a:p>
          <a:r>
            <a:rPr lang="en-US" sz="2000" b="1" i="0" dirty="0">
              <a:latin typeface="Calibri Bold"/>
              <a:cs typeface="Comic Sans MS"/>
            </a:rPr>
            <a:t>New techniques to assess oocytes and embryos</a:t>
          </a:r>
        </a:p>
      </dgm:t>
    </dgm:pt>
    <dgm:pt modelId="{3130DFC2-2371-1F49-9E2A-04C967B9756E}" type="parTrans" cxnId="{AC155DB8-D8A6-9742-8AB1-A11E5084EBDE}">
      <dgm:prSet/>
      <dgm:spPr/>
      <dgm:t>
        <a:bodyPr/>
        <a:lstStyle/>
        <a:p>
          <a:endParaRPr lang="en-US"/>
        </a:p>
      </dgm:t>
    </dgm:pt>
    <dgm:pt modelId="{699DBDB8-0C83-314F-93DA-CD33CDF8F6B5}" type="sibTrans" cxnId="{AC155DB8-D8A6-9742-8AB1-A11E5084EBDE}">
      <dgm:prSet/>
      <dgm:spPr/>
      <dgm:t>
        <a:bodyPr/>
        <a:lstStyle/>
        <a:p>
          <a:endParaRPr lang="en-US"/>
        </a:p>
      </dgm:t>
    </dgm:pt>
    <dgm:pt modelId="{B192C598-8CA8-D749-B33B-1D984B5D44CA}" type="pres">
      <dgm:prSet presAssocID="{6955A09C-6E67-9546-80DC-9F1CD9BA9618}" presName="diagram" presStyleCnt="0">
        <dgm:presLayoutVars>
          <dgm:chPref val="1"/>
          <dgm:dir/>
          <dgm:animOne val="branch"/>
          <dgm:animLvl val="lvl"/>
          <dgm:resizeHandles/>
        </dgm:presLayoutVars>
      </dgm:prSet>
      <dgm:spPr/>
    </dgm:pt>
    <dgm:pt modelId="{151592E7-4244-A14A-A4D3-D6D6469DA825}" type="pres">
      <dgm:prSet presAssocID="{697A3F3D-085F-D548-A9AE-B557A44297AF}" presName="root" presStyleCnt="0"/>
      <dgm:spPr/>
    </dgm:pt>
    <dgm:pt modelId="{B86A0513-D3A6-7345-A7C1-B73F6E4046AA}" type="pres">
      <dgm:prSet presAssocID="{697A3F3D-085F-D548-A9AE-B557A44297AF}" presName="rootComposite" presStyleCnt="0"/>
      <dgm:spPr/>
    </dgm:pt>
    <dgm:pt modelId="{CCF6AD7B-D690-F04D-ADDA-B936458B9F80}" type="pres">
      <dgm:prSet presAssocID="{697A3F3D-085F-D548-A9AE-B557A44297AF}" presName="rootText" presStyleLbl="node1" presStyleIdx="0" presStyleCnt="1" custScaleX="208073" custScaleY="77531" custLinFactNeighborX="-69375" custLinFactNeighborY="-26"/>
      <dgm:spPr/>
    </dgm:pt>
    <dgm:pt modelId="{A9CEF2D2-CB1F-4447-95D4-7B83025471FA}" type="pres">
      <dgm:prSet presAssocID="{697A3F3D-085F-D548-A9AE-B557A44297AF}" presName="rootConnector" presStyleLbl="node1" presStyleIdx="0" presStyleCnt="1"/>
      <dgm:spPr/>
    </dgm:pt>
    <dgm:pt modelId="{641D13FE-D8D1-6E42-A9A5-B424335B8616}" type="pres">
      <dgm:prSet presAssocID="{697A3F3D-085F-D548-A9AE-B557A44297AF}" presName="childShape" presStyleCnt="0"/>
      <dgm:spPr/>
    </dgm:pt>
    <dgm:pt modelId="{49501281-5EF2-5F4D-870C-54100651D05C}" type="pres">
      <dgm:prSet presAssocID="{1EC7667B-36A3-8641-8D3A-B8E793FE8C47}" presName="Name13" presStyleLbl="parChTrans1D2" presStyleIdx="0" presStyleCnt="4"/>
      <dgm:spPr/>
    </dgm:pt>
    <dgm:pt modelId="{5E865B93-AB11-E844-A841-BBBBEA4197D0}" type="pres">
      <dgm:prSet presAssocID="{6EB6E35E-BE17-8E4E-ACAA-7544F9DE48C4}" presName="childText" presStyleLbl="bgAcc1" presStyleIdx="0" presStyleCnt="4" custScaleX="256919" custLinFactNeighborX="-41486" custLinFactNeighborY="5791">
        <dgm:presLayoutVars>
          <dgm:bulletEnabled val="1"/>
        </dgm:presLayoutVars>
      </dgm:prSet>
      <dgm:spPr/>
    </dgm:pt>
    <dgm:pt modelId="{D604ACF1-AD0E-DA44-B3CC-E85DC6ED579F}" type="pres">
      <dgm:prSet presAssocID="{9B402895-03E3-2C4B-86B1-74C104F85C9E}" presName="Name13" presStyleLbl="parChTrans1D2" presStyleIdx="1" presStyleCnt="4"/>
      <dgm:spPr/>
    </dgm:pt>
    <dgm:pt modelId="{42DB6647-4920-7740-B1EF-D6FDC559EC9E}" type="pres">
      <dgm:prSet presAssocID="{75C8C365-D185-BF4A-9EA0-3B476625C45B}" presName="childText" presStyleLbl="bgAcc1" presStyleIdx="1" presStyleCnt="4" custScaleX="256919" custLinFactNeighborX="-46793" custLinFactNeighborY="-4666">
        <dgm:presLayoutVars>
          <dgm:bulletEnabled val="1"/>
        </dgm:presLayoutVars>
      </dgm:prSet>
      <dgm:spPr/>
    </dgm:pt>
    <dgm:pt modelId="{14B9C203-F4F5-F540-8A8E-DDA94EB351FD}" type="pres">
      <dgm:prSet presAssocID="{DFF764B5-9ABC-D544-A9A7-D23C07FAA601}" presName="Name13" presStyleLbl="parChTrans1D2" presStyleIdx="2" presStyleCnt="4"/>
      <dgm:spPr/>
    </dgm:pt>
    <dgm:pt modelId="{F4E90ADB-0EE3-D94E-8574-70C997628164}" type="pres">
      <dgm:prSet presAssocID="{A163C670-7147-8442-ADB9-54A5D5A2CC20}" presName="childText" presStyleLbl="bgAcc1" presStyleIdx="2" presStyleCnt="4" custScaleX="256919" custLinFactNeighborX="-43431" custLinFactNeighborY="-10358">
        <dgm:presLayoutVars>
          <dgm:bulletEnabled val="1"/>
        </dgm:presLayoutVars>
      </dgm:prSet>
      <dgm:spPr/>
    </dgm:pt>
    <dgm:pt modelId="{126DE167-9EE7-1B47-8563-1792C3E78E82}" type="pres">
      <dgm:prSet presAssocID="{3130DFC2-2371-1F49-9E2A-04C967B9756E}" presName="Name13" presStyleLbl="parChTrans1D2" presStyleIdx="3" presStyleCnt="4"/>
      <dgm:spPr/>
    </dgm:pt>
    <dgm:pt modelId="{DEFA8590-AE0A-184C-A88F-CAD1C950306C}" type="pres">
      <dgm:prSet presAssocID="{41616EFB-70D0-0345-8773-3CBAF102F4E2}" presName="childText" presStyleLbl="bgAcc1" presStyleIdx="3" presStyleCnt="4" custScaleX="257419" custLinFactNeighborX="-42540" custLinFactNeighborY="-11644">
        <dgm:presLayoutVars>
          <dgm:bulletEnabled val="1"/>
        </dgm:presLayoutVars>
      </dgm:prSet>
      <dgm:spPr/>
    </dgm:pt>
  </dgm:ptLst>
  <dgm:cxnLst>
    <dgm:cxn modelId="{1C4B4902-DEA1-114C-8537-F8FC963B967C}" srcId="{6955A09C-6E67-9546-80DC-9F1CD9BA9618}" destId="{697A3F3D-085F-D548-A9AE-B557A44297AF}" srcOrd="0" destOrd="0" parTransId="{4577AD28-8D50-2C48-AF21-465D1DEA84E0}" sibTransId="{2737F252-4696-6340-B713-88515ED8D815}"/>
    <dgm:cxn modelId="{6173870D-33C2-5747-98B3-6720CFF8C70D}" type="presOf" srcId="{3130DFC2-2371-1F49-9E2A-04C967B9756E}" destId="{126DE167-9EE7-1B47-8563-1792C3E78E82}" srcOrd="0" destOrd="0" presId="urn:microsoft.com/office/officeart/2005/8/layout/hierarchy3"/>
    <dgm:cxn modelId="{66CC6C24-DEC4-6F4A-81DF-307848970BAF}" type="presOf" srcId="{6955A09C-6E67-9546-80DC-9F1CD9BA9618}" destId="{B192C598-8CA8-D749-B33B-1D984B5D44CA}" srcOrd="0" destOrd="0" presId="urn:microsoft.com/office/officeart/2005/8/layout/hierarchy3"/>
    <dgm:cxn modelId="{5ADEE73B-13C6-B34C-959D-1549ADF50947}" type="presOf" srcId="{41616EFB-70D0-0345-8773-3CBAF102F4E2}" destId="{DEFA8590-AE0A-184C-A88F-CAD1C950306C}" srcOrd="0" destOrd="0" presId="urn:microsoft.com/office/officeart/2005/8/layout/hierarchy3"/>
    <dgm:cxn modelId="{7A8F6972-D95A-CE4D-80EC-2774F1AE7983}" srcId="{697A3F3D-085F-D548-A9AE-B557A44297AF}" destId="{6EB6E35E-BE17-8E4E-ACAA-7544F9DE48C4}" srcOrd="0" destOrd="0" parTransId="{1EC7667B-36A3-8641-8D3A-B8E793FE8C47}" sibTransId="{8E81CEC0-50A6-4646-BEE9-2C52F4A8097B}"/>
    <dgm:cxn modelId="{560B0E82-9414-4244-8747-815877C0B945}" type="presOf" srcId="{A163C670-7147-8442-ADB9-54A5D5A2CC20}" destId="{F4E90ADB-0EE3-D94E-8574-70C997628164}" srcOrd="0" destOrd="0" presId="urn:microsoft.com/office/officeart/2005/8/layout/hierarchy3"/>
    <dgm:cxn modelId="{70AE6583-054C-0748-91A0-458E113DEBAD}" type="presOf" srcId="{1EC7667B-36A3-8641-8D3A-B8E793FE8C47}" destId="{49501281-5EF2-5F4D-870C-54100651D05C}" srcOrd="0" destOrd="0" presId="urn:microsoft.com/office/officeart/2005/8/layout/hierarchy3"/>
    <dgm:cxn modelId="{639438B7-EAF9-4B4B-92F2-6C7677744DD6}" type="presOf" srcId="{9B402895-03E3-2C4B-86B1-74C104F85C9E}" destId="{D604ACF1-AD0E-DA44-B3CC-E85DC6ED579F}" srcOrd="0" destOrd="0" presId="urn:microsoft.com/office/officeart/2005/8/layout/hierarchy3"/>
    <dgm:cxn modelId="{AC155DB8-D8A6-9742-8AB1-A11E5084EBDE}" srcId="{697A3F3D-085F-D548-A9AE-B557A44297AF}" destId="{41616EFB-70D0-0345-8773-3CBAF102F4E2}" srcOrd="3" destOrd="0" parTransId="{3130DFC2-2371-1F49-9E2A-04C967B9756E}" sibTransId="{699DBDB8-0C83-314F-93DA-CD33CDF8F6B5}"/>
    <dgm:cxn modelId="{82728DBA-65CB-CF46-8CC2-8E23D4D1EF33}" type="presOf" srcId="{75C8C365-D185-BF4A-9EA0-3B476625C45B}" destId="{42DB6647-4920-7740-B1EF-D6FDC559EC9E}" srcOrd="0" destOrd="0" presId="urn:microsoft.com/office/officeart/2005/8/layout/hierarchy3"/>
    <dgm:cxn modelId="{FB4032CA-63DA-044F-B0CF-EBD61833DB34}" srcId="{697A3F3D-085F-D548-A9AE-B557A44297AF}" destId="{A163C670-7147-8442-ADB9-54A5D5A2CC20}" srcOrd="2" destOrd="0" parTransId="{DFF764B5-9ABC-D544-A9A7-D23C07FAA601}" sibTransId="{544EF7B7-6C95-5741-B3C4-8BC27125B6CE}"/>
    <dgm:cxn modelId="{66E922D2-0B29-F14A-AC1D-83B836426804}" type="presOf" srcId="{DFF764B5-9ABC-D544-A9A7-D23C07FAA601}" destId="{14B9C203-F4F5-F540-8A8E-DDA94EB351FD}" srcOrd="0" destOrd="0" presId="urn:microsoft.com/office/officeart/2005/8/layout/hierarchy3"/>
    <dgm:cxn modelId="{0B0C4ED6-A17E-884F-85A5-702AAECA10FC}" type="presOf" srcId="{697A3F3D-085F-D548-A9AE-B557A44297AF}" destId="{CCF6AD7B-D690-F04D-ADDA-B936458B9F80}" srcOrd="0" destOrd="0" presId="urn:microsoft.com/office/officeart/2005/8/layout/hierarchy3"/>
    <dgm:cxn modelId="{A169E9F1-D4B6-764D-9051-33E5CCEA81AA}" type="presOf" srcId="{6EB6E35E-BE17-8E4E-ACAA-7544F9DE48C4}" destId="{5E865B93-AB11-E844-A841-BBBBEA4197D0}" srcOrd="0" destOrd="0" presId="urn:microsoft.com/office/officeart/2005/8/layout/hierarchy3"/>
    <dgm:cxn modelId="{B659B0F2-AE09-C946-A1E7-92ED57430E95}" srcId="{697A3F3D-085F-D548-A9AE-B557A44297AF}" destId="{75C8C365-D185-BF4A-9EA0-3B476625C45B}" srcOrd="1" destOrd="0" parTransId="{9B402895-03E3-2C4B-86B1-74C104F85C9E}" sibTransId="{1DFD5558-DC9E-0D4F-97AF-3FAB0D8D207E}"/>
    <dgm:cxn modelId="{5B6C97FE-6FC9-9943-99E1-1CA525F30534}" type="presOf" srcId="{697A3F3D-085F-D548-A9AE-B557A44297AF}" destId="{A9CEF2D2-CB1F-4447-95D4-7B83025471FA}" srcOrd="1" destOrd="0" presId="urn:microsoft.com/office/officeart/2005/8/layout/hierarchy3"/>
    <dgm:cxn modelId="{1549048E-CD69-C541-A640-9774C8CA04B8}" type="presParOf" srcId="{B192C598-8CA8-D749-B33B-1D984B5D44CA}" destId="{151592E7-4244-A14A-A4D3-D6D6469DA825}" srcOrd="0" destOrd="0" presId="urn:microsoft.com/office/officeart/2005/8/layout/hierarchy3"/>
    <dgm:cxn modelId="{5D1B0474-9795-D44A-A71B-4455603BEC3D}" type="presParOf" srcId="{151592E7-4244-A14A-A4D3-D6D6469DA825}" destId="{B86A0513-D3A6-7345-A7C1-B73F6E4046AA}" srcOrd="0" destOrd="0" presId="urn:microsoft.com/office/officeart/2005/8/layout/hierarchy3"/>
    <dgm:cxn modelId="{586F2F73-84CE-2449-BC8C-5E800B735136}" type="presParOf" srcId="{B86A0513-D3A6-7345-A7C1-B73F6E4046AA}" destId="{CCF6AD7B-D690-F04D-ADDA-B936458B9F80}" srcOrd="0" destOrd="0" presId="urn:microsoft.com/office/officeart/2005/8/layout/hierarchy3"/>
    <dgm:cxn modelId="{542E70E1-4056-A84B-951F-4D300F4F0850}" type="presParOf" srcId="{B86A0513-D3A6-7345-A7C1-B73F6E4046AA}" destId="{A9CEF2D2-CB1F-4447-95D4-7B83025471FA}" srcOrd="1" destOrd="0" presId="urn:microsoft.com/office/officeart/2005/8/layout/hierarchy3"/>
    <dgm:cxn modelId="{15439C61-5093-3C42-801B-23655A107E04}" type="presParOf" srcId="{151592E7-4244-A14A-A4D3-D6D6469DA825}" destId="{641D13FE-D8D1-6E42-A9A5-B424335B8616}" srcOrd="1" destOrd="0" presId="urn:microsoft.com/office/officeart/2005/8/layout/hierarchy3"/>
    <dgm:cxn modelId="{21BA2901-24E1-AA45-897F-CE8F79285356}" type="presParOf" srcId="{641D13FE-D8D1-6E42-A9A5-B424335B8616}" destId="{49501281-5EF2-5F4D-870C-54100651D05C}" srcOrd="0" destOrd="0" presId="urn:microsoft.com/office/officeart/2005/8/layout/hierarchy3"/>
    <dgm:cxn modelId="{4B404D8B-DAFD-004A-AA6A-DB45443915B4}" type="presParOf" srcId="{641D13FE-D8D1-6E42-A9A5-B424335B8616}" destId="{5E865B93-AB11-E844-A841-BBBBEA4197D0}" srcOrd="1" destOrd="0" presId="urn:microsoft.com/office/officeart/2005/8/layout/hierarchy3"/>
    <dgm:cxn modelId="{165E6903-8A81-2040-A8D2-ED2BE67A2CBF}" type="presParOf" srcId="{641D13FE-D8D1-6E42-A9A5-B424335B8616}" destId="{D604ACF1-AD0E-DA44-B3CC-E85DC6ED579F}" srcOrd="2" destOrd="0" presId="urn:microsoft.com/office/officeart/2005/8/layout/hierarchy3"/>
    <dgm:cxn modelId="{7337B573-1086-3A4C-9A9E-57E008D7D243}" type="presParOf" srcId="{641D13FE-D8D1-6E42-A9A5-B424335B8616}" destId="{42DB6647-4920-7740-B1EF-D6FDC559EC9E}" srcOrd="3" destOrd="0" presId="urn:microsoft.com/office/officeart/2005/8/layout/hierarchy3"/>
    <dgm:cxn modelId="{648764BA-87A7-804C-AB27-37A434B31F68}" type="presParOf" srcId="{641D13FE-D8D1-6E42-A9A5-B424335B8616}" destId="{14B9C203-F4F5-F540-8A8E-DDA94EB351FD}" srcOrd="4" destOrd="0" presId="urn:microsoft.com/office/officeart/2005/8/layout/hierarchy3"/>
    <dgm:cxn modelId="{39C8A848-E782-CF46-A919-4DA2FA25435E}" type="presParOf" srcId="{641D13FE-D8D1-6E42-A9A5-B424335B8616}" destId="{F4E90ADB-0EE3-D94E-8574-70C997628164}" srcOrd="5" destOrd="0" presId="urn:microsoft.com/office/officeart/2005/8/layout/hierarchy3"/>
    <dgm:cxn modelId="{7004D946-9D0D-0F4A-9711-3576FE9D96CE}" type="presParOf" srcId="{641D13FE-D8D1-6E42-A9A5-B424335B8616}" destId="{126DE167-9EE7-1B47-8563-1792C3E78E82}" srcOrd="6" destOrd="0" presId="urn:microsoft.com/office/officeart/2005/8/layout/hierarchy3"/>
    <dgm:cxn modelId="{59B4B006-3FBA-9F4E-93E0-93288B09A2A1}" type="presParOf" srcId="{641D13FE-D8D1-6E42-A9A5-B424335B8616}" destId="{DEFA8590-AE0A-184C-A88F-CAD1C950306C}"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E2AA3-485B-D241-98B4-275BF9DE665E}" type="doc">
      <dgm:prSet loTypeId="urn:microsoft.com/office/officeart/2005/8/layout/arrow4" loCatId="" qsTypeId="urn:microsoft.com/office/officeart/2005/8/quickstyle/simple3" qsCatId="simple" csTypeId="urn:microsoft.com/office/officeart/2005/8/colors/colorful4" csCatId="colorful" phldr="1"/>
      <dgm:spPr/>
      <dgm:t>
        <a:bodyPr/>
        <a:lstStyle/>
        <a:p>
          <a:endParaRPr lang="en-US"/>
        </a:p>
      </dgm:t>
    </dgm:pt>
    <dgm:pt modelId="{3EBB08A4-696E-6A4E-A82A-858A88160689}">
      <dgm:prSet phldrT="[Text]" custT="1"/>
      <dgm:spPr>
        <a:ln>
          <a:solidFill>
            <a:srgbClr val="0041D2"/>
          </a:solidFill>
        </a:ln>
      </dgm:spPr>
      <dgm:t>
        <a:bodyPr/>
        <a:lstStyle/>
        <a:p>
          <a:r>
            <a:rPr lang="en-US" sz="1800" b="1" i="0" dirty="0">
              <a:solidFill>
                <a:srgbClr val="0003AB"/>
              </a:solidFill>
              <a:latin typeface="Calibri Bold"/>
              <a:cs typeface="Comic Sans MS"/>
            </a:rPr>
            <a:t>AMH tells about </a:t>
          </a:r>
        </a:p>
        <a:p>
          <a:r>
            <a:rPr lang="en-US" sz="1800" b="1" i="0" dirty="0">
              <a:latin typeface="Calibri Bold"/>
              <a:cs typeface="Comic Sans MS"/>
            </a:rPr>
            <a:t>Ovarian Reserve, which correlates with AFC </a:t>
          </a:r>
        </a:p>
        <a:p>
          <a:endParaRPr lang="en-US" sz="1800" b="1" i="0" dirty="0">
            <a:latin typeface="Calibri Bold"/>
            <a:cs typeface="Comic Sans MS"/>
          </a:endParaRPr>
        </a:p>
        <a:p>
          <a:r>
            <a:rPr lang="en-US" sz="1800" b="1" i="0" dirty="0">
              <a:solidFill>
                <a:srgbClr val="660066"/>
              </a:solidFill>
              <a:latin typeface="Calibri Bold"/>
              <a:cs typeface="Comic Sans MS"/>
            </a:rPr>
            <a:t>Number of oocytes after COH for IVF</a:t>
          </a:r>
          <a:endParaRPr lang="en-US" sz="1800" dirty="0">
            <a:solidFill>
              <a:srgbClr val="660066"/>
            </a:solidFill>
          </a:endParaRPr>
        </a:p>
      </dgm:t>
    </dgm:pt>
    <dgm:pt modelId="{906EA39A-61DB-B34A-B3A5-F3605813F203}" type="parTrans" cxnId="{C4730CC3-CD27-5848-AF94-4FA3698247D2}">
      <dgm:prSet/>
      <dgm:spPr/>
      <dgm:t>
        <a:bodyPr/>
        <a:lstStyle/>
        <a:p>
          <a:endParaRPr lang="en-US"/>
        </a:p>
      </dgm:t>
    </dgm:pt>
    <dgm:pt modelId="{F63F48C1-2936-6843-9CBC-E622D04839AD}" type="sibTrans" cxnId="{C4730CC3-CD27-5848-AF94-4FA3698247D2}">
      <dgm:prSet/>
      <dgm:spPr/>
      <dgm:t>
        <a:bodyPr/>
        <a:lstStyle/>
        <a:p>
          <a:endParaRPr lang="en-US"/>
        </a:p>
      </dgm:t>
    </dgm:pt>
    <dgm:pt modelId="{8CBF56D7-3BB4-4E45-9B20-5F2C89A0B168}">
      <dgm:prSet phldrT="[Text]" custT="1"/>
      <dgm:spPr>
        <a:ln>
          <a:solidFill>
            <a:srgbClr val="0041D2"/>
          </a:solidFill>
        </a:ln>
      </dgm:spPr>
      <dgm:t>
        <a:bodyPr/>
        <a:lstStyle/>
        <a:p>
          <a:r>
            <a:rPr lang="en-US" sz="1800" b="1" i="0" dirty="0">
              <a:solidFill>
                <a:srgbClr val="0003AB"/>
              </a:solidFill>
              <a:latin typeface="Calibri Bold"/>
              <a:cs typeface="Comic Sans MS"/>
            </a:rPr>
            <a:t>AMH does not tell...</a:t>
          </a:r>
        </a:p>
        <a:p>
          <a:r>
            <a:rPr lang="en-US" sz="1800" b="1" i="0" dirty="0">
              <a:latin typeface="Calibri Bold"/>
              <a:cs typeface="Comic Sans MS"/>
            </a:rPr>
            <a:t>Time to Pregnancy</a:t>
          </a:r>
        </a:p>
        <a:p>
          <a:r>
            <a:rPr lang="en-US" sz="1800" b="1" i="0" dirty="0">
              <a:solidFill>
                <a:srgbClr val="FF0000"/>
              </a:solidFill>
              <a:latin typeface="Calibri Bold"/>
              <a:cs typeface="Comic Sans MS"/>
            </a:rPr>
            <a:t>Natural </a:t>
          </a:r>
          <a:r>
            <a:rPr lang="en-US" sz="1800" b="1" i="0" dirty="0" err="1">
              <a:solidFill>
                <a:srgbClr val="FF0000"/>
              </a:solidFill>
              <a:latin typeface="Calibri Bold"/>
              <a:cs typeface="Comic Sans MS"/>
            </a:rPr>
            <a:t>fecundability</a:t>
          </a:r>
          <a:r>
            <a:rPr lang="en-US" sz="1800" b="1" i="0" dirty="0">
              <a:solidFill>
                <a:srgbClr val="FF0000"/>
              </a:solidFill>
              <a:latin typeface="Calibri Bold"/>
              <a:cs typeface="Comic Sans MS"/>
            </a:rPr>
            <a:t> </a:t>
          </a:r>
        </a:p>
        <a:p>
          <a:r>
            <a:rPr lang="en-US" sz="1800" b="1" i="0" dirty="0">
              <a:solidFill>
                <a:srgbClr val="660066"/>
              </a:solidFill>
              <a:latin typeface="Calibri Bold"/>
              <a:cs typeface="Comic Sans MS"/>
            </a:rPr>
            <a:t>Current Fertility - Natural or IVF </a:t>
          </a:r>
        </a:p>
        <a:p>
          <a:r>
            <a:rPr lang="en-US" sz="1800" b="1" i="0" dirty="0">
              <a:solidFill>
                <a:srgbClr val="000090"/>
              </a:solidFill>
              <a:latin typeface="Calibri Bold"/>
              <a:cs typeface="Comic Sans MS"/>
            </a:rPr>
            <a:t>Time left to Menopause ??? </a:t>
          </a:r>
          <a:r>
            <a:rPr lang="en-US" sz="1800" b="1" i="0" dirty="0">
              <a:solidFill>
                <a:srgbClr val="660066"/>
              </a:solidFill>
              <a:latin typeface="Calibri Bold"/>
              <a:cs typeface="Comic Sans MS"/>
            </a:rPr>
            <a:t>  </a:t>
          </a:r>
          <a:endParaRPr lang="en-US" sz="1800" dirty="0">
            <a:solidFill>
              <a:srgbClr val="660066"/>
            </a:solidFill>
          </a:endParaRPr>
        </a:p>
      </dgm:t>
    </dgm:pt>
    <dgm:pt modelId="{D852F69A-E554-5041-9FBE-75FB73975BE3}" type="parTrans" cxnId="{72C745AC-A79C-ED48-B26B-CCBECD24B2DA}">
      <dgm:prSet/>
      <dgm:spPr/>
      <dgm:t>
        <a:bodyPr/>
        <a:lstStyle/>
        <a:p>
          <a:endParaRPr lang="en-US"/>
        </a:p>
      </dgm:t>
    </dgm:pt>
    <dgm:pt modelId="{6C188B2A-D426-C84B-A6AA-993ADC337850}" type="sibTrans" cxnId="{72C745AC-A79C-ED48-B26B-CCBECD24B2DA}">
      <dgm:prSet/>
      <dgm:spPr/>
      <dgm:t>
        <a:bodyPr/>
        <a:lstStyle/>
        <a:p>
          <a:endParaRPr lang="en-US"/>
        </a:p>
      </dgm:t>
    </dgm:pt>
    <dgm:pt modelId="{FD0EA76E-7DD1-9F4E-A67F-AEF49D8FFD66}" type="pres">
      <dgm:prSet presAssocID="{16FE2AA3-485B-D241-98B4-275BF9DE665E}" presName="compositeShape" presStyleCnt="0">
        <dgm:presLayoutVars>
          <dgm:chMax val="2"/>
          <dgm:dir/>
          <dgm:resizeHandles val="exact"/>
        </dgm:presLayoutVars>
      </dgm:prSet>
      <dgm:spPr/>
    </dgm:pt>
    <dgm:pt modelId="{D66D7407-33A5-1F46-8723-32CB3A22044D}" type="pres">
      <dgm:prSet presAssocID="{3EBB08A4-696E-6A4E-A82A-858A88160689}" presName="upArrow" presStyleLbl="node1" presStyleIdx="0" presStyleCnt="2"/>
      <dgm:spPr>
        <a:ln>
          <a:solidFill>
            <a:srgbClr val="660066"/>
          </a:solidFill>
        </a:ln>
      </dgm:spPr>
    </dgm:pt>
    <dgm:pt modelId="{B4314874-E3E3-B34E-A93C-CBF997DB393C}" type="pres">
      <dgm:prSet presAssocID="{3EBB08A4-696E-6A4E-A82A-858A88160689}" presName="upArrowText" presStyleLbl="revTx" presStyleIdx="0" presStyleCnt="2" custScaleX="121886" custLinFactNeighborX="16710">
        <dgm:presLayoutVars>
          <dgm:chMax val="0"/>
          <dgm:bulletEnabled val="1"/>
        </dgm:presLayoutVars>
      </dgm:prSet>
      <dgm:spPr/>
    </dgm:pt>
    <dgm:pt modelId="{8F1337AE-ABB8-D641-A7C3-28E3AF068A51}" type="pres">
      <dgm:prSet presAssocID="{8CBF56D7-3BB4-4E45-9B20-5F2C89A0B168}" presName="downArrow" presStyleLbl="node1" presStyleIdx="1" presStyleCnt="2"/>
      <dgm:spPr>
        <a:ln>
          <a:solidFill>
            <a:srgbClr val="0003AB"/>
          </a:solidFill>
        </a:ln>
      </dgm:spPr>
    </dgm:pt>
    <dgm:pt modelId="{44BAD916-7516-3944-A506-24F0BC3AB9E5}" type="pres">
      <dgm:prSet presAssocID="{8CBF56D7-3BB4-4E45-9B20-5F2C89A0B168}" presName="downArrowText" presStyleLbl="revTx" presStyleIdx="1" presStyleCnt="2">
        <dgm:presLayoutVars>
          <dgm:chMax val="0"/>
          <dgm:bulletEnabled val="1"/>
        </dgm:presLayoutVars>
      </dgm:prSet>
      <dgm:spPr/>
    </dgm:pt>
  </dgm:ptLst>
  <dgm:cxnLst>
    <dgm:cxn modelId="{4CEF3A05-9C32-A244-9215-795A0231920A}" type="presOf" srcId="{8CBF56D7-3BB4-4E45-9B20-5F2C89A0B168}" destId="{44BAD916-7516-3944-A506-24F0BC3AB9E5}" srcOrd="0" destOrd="0" presId="urn:microsoft.com/office/officeart/2005/8/layout/arrow4"/>
    <dgm:cxn modelId="{72C745AC-A79C-ED48-B26B-CCBECD24B2DA}" srcId="{16FE2AA3-485B-D241-98B4-275BF9DE665E}" destId="{8CBF56D7-3BB4-4E45-9B20-5F2C89A0B168}" srcOrd="1" destOrd="0" parTransId="{D852F69A-E554-5041-9FBE-75FB73975BE3}" sibTransId="{6C188B2A-D426-C84B-A6AA-993ADC337850}"/>
    <dgm:cxn modelId="{8DC2AAB1-FC4A-2A46-9112-F7354C47D6FE}" type="presOf" srcId="{16FE2AA3-485B-D241-98B4-275BF9DE665E}" destId="{FD0EA76E-7DD1-9F4E-A67F-AEF49D8FFD66}" srcOrd="0" destOrd="0" presId="urn:microsoft.com/office/officeart/2005/8/layout/arrow4"/>
    <dgm:cxn modelId="{75B691B3-800A-944C-A6A7-226F2690C4A1}" type="presOf" srcId="{3EBB08A4-696E-6A4E-A82A-858A88160689}" destId="{B4314874-E3E3-B34E-A93C-CBF997DB393C}" srcOrd="0" destOrd="0" presId="urn:microsoft.com/office/officeart/2005/8/layout/arrow4"/>
    <dgm:cxn modelId="{C4730CC3-CD27-5848-AF94-4FA3698247D2}" srcId="{16FE2AA3-485B-D241-98B4-275BF9DE665E}" destId="{3EBB08A4-696E-6A4E-A82A-858A88160689}" srcOrd="0" destOrd="0" parTransId="{906EA39A-61DB-B34A-B3A5-F3605813F203}" sibTransId="{F63F48C1-2936-6843-9CBC-E622D04839AD}"/>
    <dgm:cxn modelId="{8032A714-5C5C-1A4F-B1EA-294BE5DD8120}" type="presParOf" srcId="{FD0EA76E-7DD1-9F4E-A67F-AEF49D8FFD66}" destId="{D66D7407-33A5-1F46-8723-32CB3A22044D}" srcOrd="0" destOrd="0" presId="urn:microsoft.com/office/officeart/2005/8/layout/arrow4"/>
    <dgm:cxn modelId="{4AFAE40E-B349-9F40-B66C-64B6FC9A889E}" type="presParOf" srcId="{FD0EA76E-7DD1-9F4E-A67F-AEF49D8FFD66}" destId="{B4314874-E3E3-B34E-A93C-CBF997DB393C}" srcOrd="1" destOrd="0" presId="urn:microsoft.com/office/officeart/2005/8/layout/arrow4"/>
    <dgm:cxn modelId="{F71EC3D7-682D-CD49-ADBB-64F9B5A74576}" type="presParOf" srcId="{FD0EA76E-7DD1-9F4E-A67F-AEF49D8FFD66}" destId="{8F1337AE-ABB8-D641-A7C3-28E3AF068A51}" srcOrd="2" destOrd="0" presId="urn:microsoft.com/office/officeart/2005/8/layout/arrow4"/>
    <dgm:cxn modelId="{5DC212F2-4FE1-5948-B4BA-85A3500E977F}" type="presParOf" srcId="{FD0EA76E-7DD1-9F4E-A67F-AEF49D8FFD66}" destId="{44BAD916-7516-3944-A506-24F0BC3AB9E5}"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8276AC-F7D9-1B45-9E10-3AA641BFBEE9}" type="doc">
      <dgm:prSet loTypeId="urn:microsoft.com/office/officeart/2005/8/layout/orgChart1" loCatId="" qsTypeId="urn:microsoft.com/office/officeart/2005/8/quickstyle/simple3" qsCatId="simple" csTypeId="urn:microsoft.com/office/officeart/2005/8/colors/colorful4" csCatId="colorful" phldr="1"/>
      <dgm:spPr/>
      <dgm:t>
        <a:bodyPr/>
        <a:lstStyle/>
        <a:p>
          <a:endParaRPr lang="en-US"/>
        </a:p>
      </dgm:t>
    </dgm:pt>
    <dgm:pt modelId="{28A01767-2B16-644B-990F-55A104A965A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b="1" i="0" dirty="0">
              <a:solidFill>
                <a:srgbClr val="800000"/>
              </a:solidFill>
              <a:latin typeface="Calibri Bold"/>
              <a:cs typeface="Comic Sans MS"/>
            </a:rPr>
            <a:t>AMH in </a:t>
          </a:r>
          <a:r>
            <a:rPr lang="en-US" sz="2800" b="1" i="0" dirty="0" err="1">
              <a:solidFill>
                <a:srgbClr val="800000"/>
              </a:solidFill>
              <a:latin typeface="Calibri Bold"/>
              <a:cs typeface="Comic Sans MS"/>
            </a:rPr>
            <a:t>ng</a:t>
          </a:r>
          <a:r>
            <a:rPr lang="en-US" sz="2800" b="1" i="0" dirty="0">
              <a:solidFill>
                <a:srgbClr val="800000"/>
              </a:solidFill>
              <a:latin typeface="Calibri Bold"/>
              <a:cs typeface="Comic Sans MS"/>
            </a:rPr>
            <a:t>/ml</a:t>
          </a:r>
        </a:p>
        <a:p>
          <a:r>
            <a:rPr lang="en-US" sz="2000" b="1" i="0" dirty="0">
              <a:latin typeface="Calibri Bold"/>
              <a:ea typeface="ＭＳ Ｐゴシック" charset="0"/>
              <a:cs typeface="Comic Sans MS"/>
            </a:rPr>
            <a:t>Sensitivity - 97% for predicting Response </a:t>
          </a:r>
          <a:endParaRPr lang="en-US" sz="2000" b="1" i="0" dirty="0">
            <a:solidFill>
              <a:srgbClr val="800000"/>
            </a:solidFill>
            <a:latin typeface="Calibri Bold"/>
            <a:cs typeface="Comic Sans MS"/>
          </a:endParaRPr>
        </a:p>
      </dgm:t>
    </dgm:pt>
    <dgm:pt modelId="{C4342B19-4D77-574C-81F2-9E0ADB683869}" type="parTrans" cxnId="{2F085403-6041-3948-ABBC-C3A61C5DAF8B}">
      <dgm:prSet/>
      <dgm:spPr/>
      <dgm:t>
        <a:bodyPr/>
        <a:lstStyle/>
        <a:p>
          <a:endParaRPr lang="en-US"/>
        </a:p>
      </dgm:t>
    </dgm:pt>
    <dgm:pt modelId="{0D64F70B-686C-6D43-B279-8855DEE88A95}" type="sibTrans" cxnId="{2F085403-6041-3948-ABBC-C3A61C5DAF8B}">
      <dgm:prSet/>
      <dgm:spPr/>
      <dgm:t>
        <a:bodyPr/>
        <a:lstStyle/>
        <a:p>
          <a:endParaRPr lang="en-US"/>
        </a:p>
      </dgm:t>
    </dgm:pt>
    <dgm:pt modelId="{BD01C1BF-3AD4-FB46-AB3A-65944F3728C6}" type="asst">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800" b="1" i="0" dirty="0">
              <a:solidFill>
                <a:srgbClr val="660066"/>
              </a:solidFill>
              <a:latin typeface="Calibri Bold"/>
              <a:ea typeface="Comic Sans MS" charset="0"/>
              <a:cs typeface="Comic Sans MS" charset="0"/>
            </a:rPr>
            <a:t>AMH may not be constant over entire cycle so measurement on Day 2 or 3 would be ideal</a:t>
          </a:r>
          <a:endParaRPr lang="en-US" sz="1800" b="1" i="0" dirty="0">
            <a:solidFill>
              <a:srgbClr val="660066"/>
            </a:solidFill>
            <a:latin typeface="Calibri Bold"/>
            <a:cs typeface="Comic Sans MS"/>
          </a:endParaRPr>
        </a:p>
      </dgm:t>
    </dgm:pt>
    <dgm:pt modelId="{34EA5206-389E-1447-A6E4-E59972C05C1F}" type="parTrans" cxnId="{4C694151-BF41-C14D-B040-B1A40086B874}">
      <dgm:prSet/>
      <dgm:spPr/>
      <dgm:t>
        <a:bodyPr/>
        <a:lstStyle/>
        <a:p>
          <a:endParaRPr lang="en-US"/>
        </a:p>
      </dgm:t>
    </dgm:pt>
    <dgm:pt modelId="{FF689DDE-5700-E041-BC50-69BD0C9322E9}" type="sibTrans" cxnId="{4C694151-BF41-C14D-B040-B1A40086B874}">
      <dgm:prSet/>
      <dgm:spPr/>
      <dgm:t>
        <a:bodyPr/>
        <a:lstStyle/>
        <a:p>
          <a:endParaRPr lang="en-US"/>
        </a:p>
      </dgm:t>
    </dgm:pt>
    <dgm:pt modelId="{36C65F3A-F80C-A941-8869-1D63FA0092D5}">
      <dgm:prSet phldrT="[Text]" custT="1"/>
      <dgm:spPr/>
      <dgm:t>
        <a:bodyPr/>
        <a:lstStyle/>
        <a:p>
          <a:pPr>
            <a:lnSpc>
              <a:spcPct val="80000"/>
            </a:lnSpc>
          </a:pPr>
          <a:r>
            <a:rPr lang="en-US" sz="1600" b="1" i="0" dirty="0">
              <a:solidFill>
                <a:srgbClr val="000090"/>
              </a:solidFill>
              <a:latin typeface="Calibri Bold"/>
              <a:cs typeface="Comic Sans MS"/>
            </a:rPr>
            <a:t>&gt;3.5</a:t>
          </a:r>
        </a:p>
        <a:p>
          <a:pPr>
            <a:lnSpc>
              <a:spcPct val="80000"/>
            </a:lnSpc>
          </a:pPr>
          <a:r>
            <a:rPr lang="en-US" sz="1600" b="1" i="0" dirty="0">
              <a:latin typeface="Calibri Bold"/>
              <a:cs typeface="Comic Sans MS"/>
            </a:rPr>
            <a:t> </a:t>
          </a:r>
        </a:p>
        <a:p>
          <a:pPr>
            <a:lnSpc>
              <a:spcPct val="80000"/>
            </a:lnSpc>
          </a:pPr>
          <a:r>
            <a:rPr lang="en-US" sz="1600" b="1" i="0" dirty="0">
              <a:latin typeface="Calibri Bold"/>
              <a:cs typeface="Comic Sans MS"/>
            </a:rPr>
            <a:t>chance of </a:t>
          </a:r>
          <a:r>
            <a:rPr lang="en-US" sz="1600" b="1" i="0" dirty="0">
              <a:solidFill>
                <a:srgbClr val="0000FF"/>
              </a:solidFill>
              <a:latin typeface="Calibri Bold"/>
              <a:cs typeface="Comic Sans MS"/>
            </a:rPr>
            <a:t>hyper-response </a:t>
          </a:r>
        </a:p>
        <a:p>
          <a:pPr>
            <a:lnSpc>
              <a:spcPct val="80000"/>
            </a:lnSpc>
          </a:pPr>
          <a:endParaRPr lang="en-US" sz="1600" b="1" i="0" dirty="0">
            <a:solidFill>
              <a:srgbClr val="0000FF"/>
            </a:solidFill>
            <a:latin typeface="Calibri Bold"/>
            <a:cs typeface="Comic Sans MS"/>
          </a:endParaRPr>
        </a:p>
        <a:p>
          <a:pPr>
            <a:lnSpc>
              <a:spcPct val="80000"/>
            </a:lnSpc>
          </a:pPr>
          <a:r>
            <a:rPr lang="en-US" sz="1600" b="1" i="0" dirty="0">
              <a:latin typeface="Calibri Bold"/>
              <a:cs typeface="Comic Sans MS"/>
            </a:rPr>
            <a:t>higher risk of </a:t>
          </a:r>
          <a:r>
            <a:rPr lang="en-US" sz="1600" b="1" i="0" dirty="0">
              <a:solidFill>
                <a:srgbClr val="0000FF"/>
              </a:solidFill>
              <a:latin typeface="Calibri Bold"/>
              <a:cs typeface="Comic Sans MS"/>
            </a:rPr>
            <a:t>OHSS</a:t>
          </a:r>
        </a:p>
      </dgm:t>
    </dgm:pt>
    <dgm:pt modelId="{B1667F90-358D-094B-91F2-0125BCEC9E63}" type="parTrans" cxnId="{97CA707F-49D1-B841-97F1-93544930C49B}">
      <dgm:prSet/>
      <dgm:spPr/>
      <dgm:t>
        <a:bodyPr/>
        <a:lstStyle/>
        <a:p>
          <a:endParaRPr lang="en-US"/>
        </a:p>
      </dgm:t>
    </dgm:pt>
    <dgm:pt modelId="{12115BC8-0BEF-3A49-AB64-CA92D546F90E}" type="sibTrans" cxnId="{97CA707F-49D1-B841-97F1-93544930C49B}">
      <dgm:prSet/>
      <dgm:spPr/>
      <dgm:t>
        <a:bodyPr/>
        <a:lstStyle/>
        <a:p>
          <a:endParaRPr lang="en-US"/>
        </a:p>
      </dgm:t>
    </dgm:pt>
    <dgm:pt modelId="{A4AB3A70-5B5A-A246-8623-9FEEE901BD5D}">
      <dgm:prSet phldrT="[Text]" custT="1">
        <dgm:style>
          <a:lnRef idx="1">
            <a:schemeClr val="accent3"/>
          </a:lnRef>
          <a:fillRef idx="2">
            <a:schemeClr val="accent3"/>
          </a:fillRef>
          <a:effectRef idx="1">
            <a:schemeClr val="accent3"/>
          </a:effectRef>
          <a:fontRef idx="minor">
            <a:schemeClr val="dk1"/>
          </a:fontRef>
        </dgm:style>
      </dgm:prSet>
      <dgm:spPr/>
      <dgm:t>
        <a:bodyPr/>
        <a:lstStyle/>
        <a:p>
          <a:pPr>
            <a:lnSpc>
              <a:spcPct val="80000"/>
            </a:lnSpc>
          </a:pPr>
          <a:r>
            <a:rPr lang="en-US" sz="1600" b="1" i="0" dirty="0">
              <a:solidFill>
                <a:srgbClr val="000090"/>
              </a:solidFill>
              <a:latin typeface="Calibri Bold"/>
              <a:cs typeface="Comic Sans MS"/>
            </a:rPr>
            <a:t>1.26 </a:t>
          </a:r>
          <a:r>
            <a:rPr lang="mr-IN" sz="1600" b="1" i="0" dirty="0">
              <a:solidFill>
                <a:srgbClr val="000090"/>
              </a:solidFill>
              <a:latin typeface="Calibri Bold"/>
              <a:cs typeface="Comic Sans MS"/>
            </a:rPr>
            <a:t>–</a:t>
          </a:r>
          <a:r>
            <a:rPr lang="en-US" sz="1600" b="1" i="0" dirty="0">
              <a:solidFill>
                <a:srgbClr val="000090"/>
              </a:solidFill>
              <a:latin typeface="Calibri Bold"/>
              <a:cs typeface="Comic Sans MS"/>
            </a:rPr>
            <a:t> 3.5 </a:t>
          </a:r>
        </a:p>
        <a:p>
          <a:pPr>
            <a:lnSpc>
              <a:spcPct val="80000"/>
            </a:lnSpc>
          </a:pPr>
          <a:endParaRPr lang="en-US" sz="1600" b="1" i="0" dirty="0">
            <a:solidFill>
              <a:srgbClr val="0000FF"/>
            </a:solidFill>
            <a:latin typeface="Calibri Bold"/>
            <a:cs typeface="Comic Sans MS"/>
          </a:endParaRPr>
        </a:p>
        <a:p>
          <a:pPr>
            <a:lnSpc>
              <a:spcPct val="80000"/>
            </a:lnSpc>
          </a:pPr>
          <a:r>
            <a:rPr lang="en-US" sz="1600" b="1" i="0" dirty="0">
              <a:solidFill>
                <a:srgbClr val="0000FF"/>
              </a:solidFill>
              <a:latin typeface="Calibri Bold"/>
              <a:cs typeface="Comic Sans MS"/>
            </a:rPr>
            <a:t>Normal response</a:t>
          </a:r>
          <a:r>
            <a:rPr lang="en-US" sz="1600" b="1" i="0" dirty="0">
              <a:latin typeface="Calibri Bold"/>
              <a:cs typeface="Comic Sans MS"/>
            </a:rPr>
            <a:t> </a:t>
          </a:r>
        </a:p>
        <a:p>
          <a:pPr>
            <a:lnSpc>
              <a:spcPct val="80000"/>
            </a:lnSpc>
          </a:pPr>
          <a:endParaRPr lang="en-US" sz="1600" b="1" i="0" dirty="0">
            <a:latin typeface="Calibri Bold"/>
            <a:cs typeface="Comic Sans MS"/>
          </a:endParaRPr>
        </a:p>
        <a:p>
          <a:pPr>
            <a:lnSpc>
              <a:spcPct val="80000"/>
            </a:lnSpc>
          </a:pPr>
          <a:r>
            <a:rPr lang="en-US" sz="1600" b="1" i="0" dirty="0">
              <a:latin typeface="Calibri Bold"/>
              <a:cs typeface="Comic Sans MS"/>
            </a:rPr>
            <a:t>With higher dose of GT can still cause OHSS </a:t>
          </a:r>
        </a:p>
      </dgm:t>
    </dgm:pt>
    <dgm:pt modelId="{F8380FDA-09EA-914A-A318-449E114D51C0}" type="parTrans" cxnId="{73ADA1E2-3690-3A45-BF87-AD8F4A9CE8C9}">
      <dgm:prSet/>
      <dgm:spPr/>
      <dgm:t>
        <a:bodyPr/>
        <a:lstStyle/>
        <a:p>
          <a:endParaRPr lang="en-US"/>
        </a:p>
      </dgm:t>
    </dgm:pt>
    <dgm:pt modelId="{322933A1-80FF-4E4B-BB74-C5570A1388CB}" type="sibTrans" cxnId="{73ADA1E2-3690-3A45-BF87-AD8F4A9CE8C9}">
      <dgm:prSet/>
      <dgm:spPr/>
      <dgm:t>
        <a:bodyPr/>
        <a:lstStyle/>
        <a:p>
          <a:endParaRPr lang="en-US"/>
        </a:p>
      </dgm:t>
    </dgm:pt>
    <dgm:pt modelId="{3A242998-A126-8348-9A66-5C868BEF1B6E}">
      <dgm:prSet phldrT="[Text]" custT="1">
        <dgm:style>
          <a:lnRef idx="1">
            <a:schemeClr val="accent1"/>
          </a:lnRef>
          <a:fillRef idx="2">
            <a:schemeClr val="accent1"/>
          </a:fillRef>
          <a:effectRef idx="1">
            <a:schemeClr val="accent1"/>
          </a:effectRef>
          <a:fontRef idx="minor">
            <a:schemeClr val="dk1"/>
          </a:fontRef>
        </dgm:style>
      </dgm:prSet>
      <dgm:spPr/>
      <dgm:t>
        <a:bodyPr/>
        <a:lstStyle/>
        <a:p>
          <a:pPr>
            <a:lnSpc>
              <a:spcPct val="80000"/>
            </a:lnSpc>
          </a:pPr>
          <a:endParaRPr lang="en-US" sz="1600" b="1" i="0" dirty="0">
            <a:solidFill>
              <a:srgbClr val="000090"/>
            </a:solidFill>
            <a:latin typeface="Calibri Bold"/>
            <a:cs typeface="Comic Sans MS"/>
          </a:endParaRPr>
        </a:p>
        <a:p>
          <a:pPr>
            <a:lnSpc>
              <a:spcPct val="80000"/>
            </a:lnSpc>
          </a:pPr>
          <a:r>
            <a:rPr lang="en-US" sz="1600" b="1" i="0" dirty="0">
              <a:solidFill>
                <a:srgbClr val="000090"/>
              </a:solidFill>
              <a:latin typeface="Calibri Bold"/>
              <a:cs typeface="Comic Sans MS"/>
            </a:rPr>
            <a:t>0.7- 1.25</a:t>
          </a:r>
        </a:p>
        <a:p>
          <a:pPr>
            <a:lnSpc>
              <a:spcPct val="80000"/>
            </a:lnSpc>
          </a:pPr>
          <a:r>
            <a:rPr lang="en-US" sz="1600" b="1" i="0" dirty="0">
              <a:solidFill>
                <a:srgbClr val="0000FF"/>
              </a:solidFill>
              <a:latin typeface="Calibri Bold"/>
              <a:cs typeface="Comic Sans MS"/>
            </a:rPr>
            <a:t>Poor response (&lt;4)                                                </a:t>
          </a:r>
        </a:p>
        <a:p>
          <a:pPr>
            <a:lnSpc>
              <a:spcPct val="80000"/>
            </a:lnSpc>
          </a:pPr>
          <a:r>
            <a:rPr lang="en-US" sz="1600" b="1" i="0" dirty="0">
              <a:solidFill>
                <a:srgbClr val="660066"/>
              </a:solidFill>
              <a:latin typeface="Calibri Bold"/>
              <a:cs typeface="Comic Sans MS"/>
            </a:rPr>
            <a:t>IVF  - first option                                              </a:t>
          </a:r>
        </a:p>
        <a:p>
          <a:pPr>
            <a:lnSpc>
              <a:spcPct val="80000"/>
            </a:lnSpc>
          </a:pPr>
          <a:r>
            <a:rPr lang="en-US" sz="1600" b="1" i="0" dirty="0">
              <a:solidFill>
                <a:srgbClr val="000090"/>
              </a:solidFill>
              <a:latin typeface="Calibri Bold"/>
              <a:cs typeface="Comic Sans MS"/>
            </a:rPr>
            <a:t>May require higher dose of GT  and take longer time to achieve dominance</a:t>
          </a:r>
        </a:p>
        <a:p>
          <a:pPr>
            <a:lnSpc>
              <a:spcPct val="80000"/>
            </a:lnSpc>
          </a:pPr>
          <a:endParaRPr lang="en-US" sz="1600" b="1" i="0" dirty="0">
            <a:latin typeface="Calibri Bold"/>
            <a:cs typeface="Comic Sans MS"/>
          </a:endParaRPr>
        </a:p>
        <a:p>
          <a:pPr>
            <a:lnSpc>
              <a:spcPct val="80000"/>
            </a:lnSpc>
          </a:pPr>
          <a:r>
            <a:rPr lang="en-US" sz="1600" b="1" i="0" dirty="0">
              <a:solidFill>
                <a:srgbClr val="9C110A"/>
              </a:solidFill>
              <a:latin typeface="Calibri Bold"/>
              <a:cs typeface="Comic Sans MS"/>
            </a:rPr>
            <a:t>Oocyte or embryo pooling </a:t>
          </a:r>
        </a:p>
        <a:p>
          <a:pPr>
            <a:lnSpc>
              <a:spcPct val="80000"/>
            </a:lnSpc>
          </a:pPr>
          <a:endParaRPr lang="en-US" sz="1600" b="1" i="0" dirty="0">
            <a:latin typeface="Calibri Bold"/>
            <a:cs typeface="Comic Sans MS"/>
          </a:endParaRPr>
        </a:p>
      </dgm:t>
    </dgm:pt>
    <dgm:pt modelId="{6A3BB681-2F25-554E-B077-DE520EBC5394}" type="parTrans" cxnId="{8B6357DB-B8A1-874A-84B1-116FF1C519B8}">
      <dgm:prSet/>
      <dgm:spPr/>
      <dgm:t>
        <a:bodyPr/>
        <a:lstStyle/>
        <a:p>
          <a:endParaRPr lang="en-US"/>
        </a:p>
      </dgm:t>
    </dgm:pt>
    <dgm:pt modelId="{C911BCB5-5B11-934A-812C-4E8DF211E56E}" type="sibTrans" cxnId="{8B6357DB-B8A1-874A-84B1-116FF1C519B8}">
      <dgm:prSet/>
      <dgm:spPr/>
      <dgm:t>
        <a:bodyPr/>
        <a:lstStyle/>
        <a:p>
          <a:endParaRPr lang="en-US"/>
        </a:p>
      </dgm:t>
    </dgm:pt>
    <dgm:pt modelId="{6A3B0977-B5ED-644F-80B4-33193E1A9015}">
      <dgm:prSet phldrT="[Text]" custT="1">
        <dgm:style>
          <a:lnRef idx="1">
            <a:schemeClr val="dk1"/>
          </a:lnRef>
          <a:fillRef idx="2">
            <a:schemeClr val="dk1"/>
          </a:fillRef>
          <a:effectRef idx="1">
            <a:schemeClr val="dk1"/>
          </a:effectRef>
          <a:fontRef idx="minor">
            <a:schemeClr val="dk1"/>
          </a:fontRef>
        </dgm:style>
      </dgm:prSet>
      <dgm:spPr/>
      <dgm:t>
        <a:bodyPr/>
        <a:lstStyle/>
        <a:p>
          <a:pPr>
            <a:lnSpc>
              <a:spcPct val="80000"/>
            </a:lnSpc>
          </a:pPr>
          <a:r>
            <a:rPr lang="en-US" sz="1600" b="1" i="0" dirty="0">
              <a:solidFill>
                <a:srgbClr val="000090"/>
              </a:solidFill>
              <a:latin typeface="Calibri Bold"/>
              <a:cs typeface="Comic Sans MS"/>
            </a:rPr>
            <a:t>&lt; 0.7</a:t>
          </a:r>
        </a:p>
        <a:p>
          <a:pPr>
            <a:lnSpc>
              <a:spcPct val="80000"/>
            </a:lnSpc>
          </a:pPr>
          <a:r>
            <a:rPr lang="en-US" sz="1600" b="1" i="0" dirty="0">
              <a:solidFill>
                <a:srgbClr val="0000FF"/>
              </a:solidFill>
              <a:latin typeface="Calibri Bold"/>
              <a:cs typeface="Comic Sans MS"/>
            </a:rPr>
            <a:t>Very Poor response (&lt;2)</a:t>
          </a:r>
        </a:p>
        <a:p>
          <a:pPr>
            <a:lnSpc>
              <a:spcPct val="80000"/>
            </a:lnSpc>
          </a:pPr>
          <a:r>
            <a:rPr lang="en-US" sz="1600" b="1" i="0" dirty="0">
              <a:solidFill>
                <a:srgbClr val="0000FF"/>
              </a:solidFill>
              <a:latin typeface="Calibri Bold"/>
              <a:cs typeface="Comic Sans MS"/>
            </a:rPr>
            <a:t>                                                </a:t>
          </a:r>
          <a:r>
            <a:rPr lang="en-US" sz="1600" b="1" i="0" dirty="0">
              <a:solidFill>
                <a:srgbClr val="660066"/>
              </a:solidFill>
              <a:latin typeface="Calibri Bold"/>
              <a:cs typeface="Comic Sans MS"/>
            </a:rPr>
            <a:t>IVF  - first option                                              </a:t>
          </a:r>
        </a:p>
        <a:p>
          <a:pPr>
            <a:lnSpc>
              <a:spcPct val="80000"/>
            </a:lnSpc>
          </a:pPr>
          <a:r>
            <a:rPr lang="en-US" sz="1600" b="1" i="0" dirty="0">
              <a:solidFill>
                <a:srgbClr val="000090"/>
              </a:solidFill>
              <a:latin typeface="Calibri Bold"/>
              <a:cs typeface="Comic Sans MS"/>
            </a:rPr>
            <a:t>May require higher dose of GT  and take longer time to achieve dominance or may not respond</a:t>
          </a:r>
        </a:p>
        <a:p>
          <a:pPr>
            <a:lnSpc>
              <a:spcPct val="80000"/>
            </a:lnSpc>
          </a:pPr>
          <a:r>
            <a:rPr lang="en-US" sz="1600" b="1" i="0" dirty="0">
              <a:solidFill>
                <a:srgbClr val="9C110A"/>
              </a:solidFill>
              <a:latin typeface="Calibri Bold"/>
              <a:cs typeface="Comic Sans MS"/>
            </a:rPr>
            <a:t>Oocyte donation</a:t>
          </a:r>
        </a:p>
      </dgm:t>
    </dgm:pt>
    <dgm:pt modelId="{C1EB1716-272E-EC4E-96E9-A59E3ED63283}" type="parTrans" cxnId="{626F93C2-FA7B-C94E-ACFE-3B308CD25315}">
      <dgm:prSet/>
      <dgm:spPr/>
      <dgm:t>
        <a:bodyPr/>
        <a:lstStyle/>
        <a:p>
          <a:endParaRPr lang="en-US"/>
        </a:p>
      </dgm:t>
    </dgm:pt>
    <dgm:pt modelId="{066A07E2-F0BC-DE48-8353-AA54AD1197AF}" type="sibTrans" cxnId="{626F93C2-FA7B-C94E-ACFE-3B308CD25315}">
      <dgm:prSet/>
      <dgm:spPr/>
      <dgm:t>
        <a:bodyPr/>
        <a:lstStyle/>
        <a:p>
          <a:endParaRPr lang="en-US"/>
        </a:p>
      </dgm:t>
    </dgm:pt>
    <dgm:pt modelId="{D9D03CB5-A546-CA43-93A0-AF9CAE0AE1CC}" type="pres">
      <dgm:prSet presAssocID="{158276AC-F7D9-1B45-9E10-3AA641BFBEE9}" presName="hierChild1" presStyleCnt="0">
        <dgm:presLayoutVars>
          <dgm:orgChart val="1"/>
          <dgm:chPref val="1"/>
          <dgm:dir/>
          <dgm:animOne val="branch"/>
          <dgm:animLvl val="lvl"/>
          <dgm:resizeHandles/>
        </dgm:presLayoutVars>
      </dgm:prSet>
      <dgm:spPr/>
    </dgm:pt>
    <dgm:pt modelId="{013C024F-C87A-B149-BC39-CF4EDC7DA8A8}" type="pres">
      <dgm:prSet presAssocID="{28A01767-2B16-644B-990F-55A104A965AC}" presName="hierRoot1" presStyleCnt="0">
        <dgm:presLayoutVars>
          <dgm:hierBranch val="init"/>
        </dgm:presLayoutVars>
      </dgm:prSet>
      <dgm:spPr/>
    </dgm:pt>
    <dgm:pt modelId="{D61FD0B4-5B1A-D843-9564-253ED6ED1BD9}" type="pres">
      <dgm:prSet presAssocID="{28A01767-2B16-644B-990F-55A104A965AC}" presName="rootComposite1" presStyleCnt="0"/>
      <dgm:spPr/>
    </dgm:pt>
    <dgm:pt modelId="{3691B7EC-B917-DD44-9776-E1489BF53698}" type="pres">
      <dgm:prSet presAssocID="{28A01767-2B16-644B-990F-55A104A965AC}" presName="rootText1" presStyleLbl="node0" presStyleIdx="0" presStyleCnt="1" custScaleX="221101" custScaleY="120774" custLinFactNeighborY="-16417">
        <dgm:presLayoutVars>
          <dgm:chPref val="3"/>
        </dgm:presLayoutVars>
      </dgm:prSet>
      <dgm:spPr/>
    </dgm:pt>
    <dgm:pt modelId="{C6B30FE6-7281-1F4D-A2B1-6CEAD8DC5EB4}" type="pres">
      <dgm:prSet presAssocID="{28A01767-2B16-644B-990F-55A104A965AC}" presName="rootConnector1" presStyleLbl="node1" presStyleIdx="0" presStyleCnt="0"/>
      <dgm:spPr/>
    </dgm:pt>
    <dgm:pt modelId="{0C54C083-3EE8-0047-B566-DAE3429A07E3}" type="pres">
      <dgm:prSet presAssocID="{28A01767-2B16-644B-990F-55A104A965AC}" presName="hierChild2" presStyleCnt="0"/>
      <dgm:spPr/>
    </dgm:pt>
    <dgm:pt modelId="{3CCCA775-3C14-4941-8EE4-54B4535653ED}" type="pres">
      <dgm:prSet presAssocID="{B1667F90-358D-094B-91F2-0125BCEC9E63}" presName="Name37" presStyleLbl="parChTrans1D2" presStyleIdx="0" presStyleCnt="5"/>
      <dgm:spPr/>
    </dgm:pt>
    <dgm:pt modelId="{6DEE1BD5-F7C4-DF45-89B2-7D3C2AD735B8}" type="pres">
      <dgm:prSet presAssocID="{36C65F3A-F80C-A941-8869-1D63FA0092D5}" presName="hierRoot2" presStyleCnt="0">
        <dgm:presLayoutVars>
          <dgm:hierBranch val="init"/>
        </dgm:presLayoutVars>
      </dgm:prSet>
      <dgm:spPr/>
    </dgm:pt>
    <dgm:pt modelId="{6EFF876C-DE9C-E242-8022-F9180D93A117}" type="pres">
      <dgm:prSet presAssocID="{36C65F3A-F80C-A941-8869-1D63FA0092D5}" presName="rootComposite" presStyleCnt="0"/>
      <dgm:spPr/>
    </dgm:pt>
    <dgm:pt modelId="{756C8CAC-A437-EC41-9505-76691EE558F6}" type="pres">
      <dgm:prSet presAssocID="{36C65F3A-F80C-A941-8869-1D63FA0092D5}" presName="rootText" presStyleLbl="node2" presStyleIdx="0" presStyleCnt="4" custScaleY="236178" custLinFactNeighborX="1168" custLinFactNeighborY="-7126">
        <dgm:presLayoutVars>
          <dgm:chPref val="3"/>
        </dgm:presLayoutVars>
      </dgm:prSet>
      <dgm:spPr/>
    </dgm:pt>
    <dgm:pt modelId="{80C28482-6365-2F4A-92DF-22CD984B1A9F}" type="pres">
      <dgm:prSet presAssocID="{36C65F3A-F80C-A941-8869-1D63FA0092D5}" presName="rootConnector" presStyleLbl="node2" presStyleIdx="0" presStyleCnt="4"/>
      <dgm:spPr/>
    </dgm:pt>
    <dgm:pt modelId="{B3CF16F0-2C60-AA4B-8994-76C4E47CEB7C}" type="pres">
      <dgm:prSet presAssocID="{36C65F3A-F80C-A941-8869-1D63FA0092D5}" presName="hierChild4" presStyleCnt="0"/>
      <dgm:spPr/>
    </dgm:pt>
    <dgm:pt modelId="{09DC7B8F-EBE1-0C41-AC68-877E5C12CCFE}" type="pres">
      <dgm:prSet presAssocID="{36C65F3A-F80C-A941-8869-1D63FA0092D5}" presName="hierChild5" presStyleCnt="0"/>
      <dgm:spPr/>
    </dgm:pt>
    <dgm:pt modelId="{757C481C-0C64-0942-8952-6043AC38096A}" type="pres">
      <dgm:prSet presAssocID="{F8380FDA-09EA-914A-A318-449E114D51C0}" presName="Name37" presStyleLbl="parChTrans1D2" presStyleIdx="1" presStyleCnt="5"/>
      <dgm:spPr/>
    </dgm:pt>
    <dgm:pt modelId="{41D96E64-EAC9-8F4D-83B7-3F0B0D2F903D}" type="pres">
      <dgm:prSet presAssocID="{A4AB3A70-5B5A-A246-8623-9FEEE901BD5D}" presName="hierRoot2" presStyleCnt="0">
        <dgm:presLayoutVars>
          <dgm:hierBranch val="init"/>
        </dgm:presLayoutVars>
      </dgm:prSet>
      <dgm:spPr/>
    </dgm:pt>
    <dgm:pt modelId="{03A45306-C81B-5C47-BCF1-16B3031253A5}" type="pres">
      <dgm:prSet presAssocID="{A4AB3A70-5B5A-A246-8623-9FEEE901BD5D}" presName="rootComposite" presStyleCnt="0"/>
      <dgm:spPr/>
    </dgm:pt>
    <dgm:pt modelId="{814C8C3A-71E8-7D4F-BC4E-BC9BD1212DE8}" type="pres">
      <dgm:prSet presAssocID="{A4AB3A70-5B5A-A246-8623-9FEEE901BD5D}" presName="rootText" presStyleLbl="node2" presStyleIdx="1" presStyleCnt="4" custScaleY="236178" custLinFactNeighborX="1168" custLinFactNeighborY="-7126">
        <dgm:presLayoutVars>
          <dgm:chPref val="3"/>
        </dgm:presLayoutVars>
      </dgm:prSet>
      <dgm:spPr/>
    </dgm:pt>
    <dgm:pt modelId="{B2371376-46ED-E647-85EF-9656ADB479E5}" type="pres">
      <dgm:prSet presAssocID="{A4AB3A70-5B5A-A246-8623-9FEEE901BD5D}" presName="rootConnector" presStyleLbl="node2" presStyleIdx="1" presStyleCnt="4"/>
      <dgm:spPr/>
    </dgm:pt>
    <dgm:pt modelId="{ACDF8C9A-C549-3045-9784-F84A61932505}" type="pres">
      <dgm:prSet presAssocID="{A4AB3A70-5B5A-A246-8623-9FEEE901BD5D}" presName="hierChild4" presStyleCnt="0"/>
      <dgm:spPr/>
    </dgm:pt>
    <dgm:pt modelId="{8A1FE83B-CCF0-6B4F-B0F2-B8B08199BA60}" type="pres">
      <dgm:prSet presAssocID="{A4AB3A70-5B5A-A246-8623-9FEEE901BD5D}" presName="hierChild5" presStyleCnt="0"/>
      <dgm:spPr/>
    </dgm:pt>
    <dgm:pt modelId="{82E0C8E9-6CC1-504A-A31F-71F042C1BE9E}" type="pres">
      <dgm:prSet presAssocID="{6A3BB681-2F25-554E-B077-DE520EBC5394}" presName="Name37" presStyleLbl="parChTrans1D2" presStyleIdx="2" presStyleCnt="5"/>
      <dgm:spPr/>
    </dgm:pt>
    <dgm:pt modelId="{4EF4387F-7294-2A44-9838-229EEB59CA19}" type="pres">
      <dgm:prSet presAssocID="{3A242998-A126-8348-9A66-5C868BEF1B6E}" presName="hierRoot2" presStyleCnt="0">
        <dgm:presLayoutVars>
          <dgm:hierBranch val="init"/>
        </dgm:presLayoutVars>
      </dgm:prSet>
      <dgm:spPr/>
    </dgm:pt>
    <dgm:pt modelId="{6AD407F6-2718-AC41-9CEE-67B04C4E0B68}" type="pres">
      <dgm:prSet presAssocID="{3A242998-A126-8348-9A66-5C868BEF1B6E}" presName="rootComposite" presStyleCnt="0"/>
      <dgm:spPr/>
    </dgm:pt>
    <dgm:pt modelId="{4DD50994-342B-314B-A762-B21E8D0EE13D}" type="pres">
      <dgm:prSet presAssocID="{3A242998-A126-8348-9A66-5C868BEF1B6E}" presName="rootText" presStyleLbl="node2" presStyleIdx="2" presStyleCnt="4" custScaleY="236178" custLinFactNeighborX="1168" custLinFactNeighborY="-7126">
        <dgm:presLayoutVars>
          <dgm:chPref val="3"/>
        </dgm:presLayoutVars>
      </dgm:prSet>
      <dgm:spPr/>
    </dgm:pt>
    <dgm:pt modelId="{C00A90A4-AC08-6848-8ABD-F741D802361A}" type="pres">
      <dgm:prSet presAssocID="{3A242998-A126-8348-9A66-5C868BEF1B6E}" presName="rootConnector" presStyleLbl="node2" presStyleIdx="2" presStyleCnt="4"/>
      <dgm:spPr/>
    </dgm:pt>
    <dgm:pt modelId="{6B4ED2C3-BCF9-9A45-A513-D106BA2C3A8A}" type="pres">
      <dgm:prSet presAssocID="{3A242998-A126-8348-9A66-5C868BEF1B6E}" presName="hierChild4" presStyleCnt="0"/>
      <dgm:spPr/>
    </dgm:pt>
    <dgm:pt modelId="{CFCD3B8C-D07B-FF4B-8645-E67C2C47E52F}" type="pres">
      <dgm:prSet presAssocID="{3A242998-A126-8348-9A66-5C868BEF1B6E}" presName="hierChild5" presStyleCnt="0"/>
      <dgm:spPr/>
    </dgm:pt>
    <dgm:pt modelId="{B7E8C6DE-8B88-F34F-A172-49CE0B5EAC1C}" type="pres">
      <dgm:prSet presAssocID="{C1EB1716-272E-EC4E-96E9-A59E3ED63283}" presName="Name37" presStyleLbl="parChTrans1D2" presStyleIdx="3" presStyleCnt="5"/>
      <dgm:spPr/>
    </dgm:pt>
    <dgm:pt modelId="{BA3FB628-16C4-354A-BE42-D4E944A3A3AA}" type="pres">
      <dgm:prSet presAssocID="{6A3B0977-B5ED-644F-80B4-33193E1A9015}" presName="hierRoot2" presStyleCnt="0">
        <dgm:presLayoutVars>
          <dgm:hierBranch val="init"/>
        </dgm:presLayoutVars>
      </dgm:prSet>
      <dgm:spPr/>
    </dgm:pt>
    <dgm:pt modelId="{14E395CF-2F5B-FA48-A0F3-9D3CE130280B}" type="pres">
      <dgm:prSet presAssocID="{6A3B0977-B5ED-644F-80B4-33193E1A9015}" presName="rootComposite" presStyleCnt="0"/>
      <dgm:spPr/>
    </dgm:pt>
    <dgm:pt modelId="{55AD4462-1B06-2045-A809-2454054BC014}" type="pres">
      <dgm:prSet presAssocID="{6A3B0977-B5ED-644F-80B4-33193E1A9015}" presName="rootText" presStyleLbl="node2" presStyleIdx="3" presStyleCnt="4" custScaleY="236178" custLinFactNeighborX="1168" custLinFactNeighborY="-7126">
        <dgm:presLayoutVars>
          <dgm:chPref val="3"/>
        </dgm:presLayoutVars>
      </dgm:prSet>
      <dgm:spPr/>
    </dgm:pt>
    <dgm:pt modelId="{168D378F-900C-9C45-AFEC-3565F705E9D9}" type="pres">
      <dgm:prSet presAssocID="{6A3B0977-B5ED-644F-80B4-33193E1A9015}" presName="rootConnector" presStyleLbl="node2" presStyleIdx="3" presStyleCnt="4"/>
      <dgm:spPr/>
    </dgm:pt>
    <dgm:pt modelId="{920B75AB-E1DD-7540-B7CD-992C586F15F9}" type="pres">
      <dgm:prSet presAssocID="{6A3B0977-B5ED-644F-80B4-33193E1A9015}" presName="hierChild4" presStyleCnt="0"/>
      <dgm:spPr/>
    </dgm:pt>
    <dgm:pt modelId="{D5951096-59B6-4F4A-AD8E-F4219A8A8737}" type="pres">
      <dgm:prSet presAssocID="{6A3B0977-B5ED-644F-80B4-33193E1A9015}" presName="hierChild5" presStyleCnt="0"/>
      <dgm:spPr/>
    </dgm:pt>
    <dgm:pt modelId="{B6BEBFBA-5DA5-EE48-BBE1-6FFA94CB8072}" type="pres">
      <dgm:prSet presAssocID="{28A01767-2B16-644B-990F-55A104A965AC}" presName="hierChild3" presStyleCnt="0"/>
      <dgm:spPr/>
    </dgm:pt>
    <dgm:pt modelId="{C31FADDB-F497-4C47-BB49-66BE5551DB13}" type="pres">
      <dgm:prSet presAssocID="{34EA5206-389E-1447-A6E4-E59972C05C1F}" presName="Name111" presStyleLbl="parChTrans1D2" presStyleIdx="4" presStyleCnt="5"/>
      <dgm:spPr/>
    </dgm:pt>
    <dgm:pt modelId="{F6E4617B-7167-9A44-BFB5-F682C0D6D003}" type="pres">
      <dgm:prSet presAssocID="{BD01C1BF-3AD4-FB46-AB3A-65944F3728C6}" presName="hierRoot3" presStyleCnt="0">
        <dgm:presLayoutVars>
          <dgm:hierBranch val="init"/>
        </dgm:presLayoutVars>
      </dgm:prSet>
      <dgm:spPr/>
    </dgm:pt>
    <dgm:pt modelId="{C036A6EA-7BAB-FF4B-B6BC-74A829EABD14}" type="pres">
      <dgm:prSet presAssocID="{BD01C1BF-3AD4-FB46-AB3A-65944F3728C6}" presName="rootComposite3" presStyleCnt="0"/>
      <dgm:spPr/>
    </dgm:pt>
    <dgm:pt modelId="{3350F324-0373-D341-A371-960A4C467553}" type="pres">
      <dgm:prSet presAssocID="{BD01C1BF-3AD4-FB46-AB3A-65944F3728C6}" presName="rootText3" presStyleLbl="asst1" presStyleIdx="0" presStyleCnt="1" custScaleX="167939">
        <dgm:presLayoutVars>
          <dgm:chPref val="3"/>
        </dgm:presLayoutVars>
      </dgm:prSet>
      <dgm:spPr/>
    </dgm:pt>
    <dgm:pt modelId="{A8FE5FC4-93F4-6444-BFE5-192A347A9ABA}" type="pres">
      <dgm:prSet presAssocID="{BD01C1BF-3AD4-FB46-AB3A-65944F3728C6}" presName="rootConnector3" presStyleLbl="asst1" presStyleIdx="0" presStyleCnt="1"/>
      <dgm:spPr/>
    </dgm:pt>
    <dgm:pt modelId="{96A0FEC3-1EC5-F34B-99C8-F44223BE4577}" type="pres">
      <dgm:prSet presAssocID="{BD01C1BF-3AD4-FB46-AB3A-65944F3728C6}" presName="hierChild6" presStyleCnt="0"/>
      <dgm:spPr/>
    </dgm:pt>
    <dgm:pt modelId="{47BCAF02-1AD4-AE4C-9055-DA389F761BF0}" type="pres">
      <dgm:prSet presAssocID="{BD01C1BF-3AD4-FB46-AB3A-65944F3728C6}" presName="hierChild7" presStyleCnt="0"/>
      <dgm:spPr/>
    </dgm:pt>
  </dgm:ptLst>
  <dgm:cxnLst>
    <dgm:cxn modelId="{2F085403-6041-3948-ABBC-C3A61C5DAF8B}" srcId="{158276AC-F7D9-1B45-9E10-3AA641BFBEE9}" destId="{28A01767-2B16-644B-990F-55A104A965AC}" srcOrd="0" destOrd="0" parTransId="{C4342B19-4D77-574C-81F2-9E0ADB683869}" sibTransId="{0D64F70B-686C-6D43-B279-8855DEE88A95}"/>
    <dgm:cxn modelId="{E0F80619-F35E-7C4D-848B-067664CF13A5}" type="presOf" srcId="{F8380FDA-09EA-914A-A318-449E114D51C0}" destId="{757C481C-0C64-0942-8952-6043AC38096A}" srcOrd="0" destOrd="0" presId="urn:microsoft.com/office/officeart/2005/8/layout/orgChart1"/>
    <dgm:cxn modelId="{D0270E29-B9C9-0B4B-BF2B-9923E8AD6EDA}" type="presOf" srcId="{28A01767-2B16-644B-990F-55A104A965AC}" destId="{3691B7EC-B917-DD44-9776-E1489BF53698}" srcOrd="0" destOrd="0" presId="urn:microsoft.com/office/officeart/2005/8/layout/orgChart1"/>
    <dgm:cxn modelId="{D0D7C231-E7C0-A44E-8593-6DF603FF109D}" type="presOf" srcId="{3A242998-A126-8348-9A66-5C868BEF1B6E}" destId="{4DD50994-342B-314B-A762-B21E8D0EE13D}" srcOrd="0" destOrd="0" presId="urn:microsoft.com/office/officeart/2005/8/layout/orgChart1"/>
    <dgm:cxn modelId="{9358E038-3765-AF4A-9CB0-B728F1CA3BD5}" type="presOf" srcId="{34EA5206-389E-1447-A6E4-E59972C05C1F}" destId="{C31FADDB-F497-4C47-BB49-66BE5551DB13}" srcOrd="0" destOrd="0" presId="urn:microsoft.com/office/officeart/2005/8/layout/orgChart1"/>
    <dgm:cxn modelId="{61E5F03B-9CC5-5847-8438-972EFCE48DF5}" type="presOf" srcId="{3A242998-A126-8348-9A66-5C868BEF1B6E}" destId="{C00A90A4-AC08-6848-8ABD-F741D802361A}" srcOrd="1" destOrd="0" presId="urn:microsoft.com/office/officeart/2005/8/layout/orgChart1"/>
    <dgm:cxn modelId="{3D335A43-9A89-B942-ACAC-B2C35A0B99DF}" type="presOf" srcId="{BD01C1BF-3AD4-FB46-AB3A-65944F3728C6}" destId="{3350F324-0373-D341-A371-960A4C467553}" srcOrd="0" destOrd="0" presId="urn:microsoft.com/office/officeart/2005/8/layout/orgChart1"/>
    <dgm:cxn modelId="{29C5704B-F3BC-7045-931F-971CC907B06C}" type="presOf" srcId="{158276AC-F7D9-1B45-9E10-3AA641BFBEE9}" destId="{D9D03CB5-A546-CA43-93A0-AF9CAE0AE1CC}" srcOrd="0" destOrd="0" presId="urn:microsoft.com/office/officeart/2005/8/layout/orgChart1"/>
    <dgm:cxn modelId="{4C694151-BF41-C14D-B040-B1A40086B874}" srcId="{28A01767-2B16-644B-990F-55A104A965AC}" destId="{BD01C1BF-3AD4-FB46-AB3A-65944F3728C6}" srcOrd="0" destOrd="0" parTransId="{34EA5206-389E-1447-A6E4-E59972C05C1F}" sibTransId="{FF689DDE-5700-E041-BC50-69BD0C9322E9}"/>
    <dgm:cxn modelId="{1A493552-4B87-AC44-92EF-A532226555B7}" type="presOf" srcId="{36C65F3A-F80C-A941-8869-1D63FA0092D5}" destId="{80C28482-6365-2F4A-92DF-22CD984B1A9F}" srcOrd="1" destOrd="0" presId="urn:microsoft.com/office/officeart/2005/8/layout/orgChart1"/>
    <dgm:cxn modelId="{40020B54-1C12-A54E-AD03-EF9BA7B35FF6}" type="presOf" srcId="{28A01767-2B16-644B-990F-55A104A965AC}" destId="{C6B30FE6-7281-1F4D-A2B1-6CEAD8DC5EB4}" srcOrd="1" destOrd="0" presId="urn:microsoft.com/office/officeart/2005/8/layout/orgChart1"/>
    <dgm:cxn modelId="{8F658C60-80BF-924B-8B23-5C63DBCE2AAC}" type="presOf" srcId="{6A3B0977-B5ED-644F-80B4-33193E1A9015}" destId="{168D378F-900C-9C45-AFEC-3565F705E9D9}" srcOrd="1" destOrd="0" presId="urn:microsoft.com/office/officeart/2005/8/layout/orgChart1"/>
    <dgm:cxn modelId="{E87BE76B-8FBA-9541-9EF5-DDEA40B21A58}" type="presOf" srcId="{C1EB1716-272E-EC4E-96E9-A59E3ED63283}" destId="{B7E8C6DE-8B88-F34F-A172-49CE0B5EAC1C}" srcOrd="0" destOrd="0" presId="urn:microsoft.com/office/officeart/2005/8/layout/orgChart1"/>
    <dgm:cxn modelId="{A180276F-1E1F-F648-831B-EBA4A7CFE2BC}" type="presOf" srcId="{BD01C1BF-3AD4-FB46-AB3A-65944F3728C6}" destId="{A8FE5FC4-93F4-6444-BFE5-192A347A9ABA}" srcOrd="1" destOrd="0" presId="urn:microsoft.com/office/officeart/2005/8/layout/orgChart1"/>
    <dgm:cxn modelId="{73875C76-B27B-E140-9D47-CE1E3DF66A29}" type="presOf" srcId="{6A3BB681-2F25-554E-B077-DE520EBC5394}" destId="{82E0C8E9-6CC1-504A-A31F-71F042C1BE9E}" srcOrd="0" destOrd="0" presId="urn:microsoft.com/office/officeart/2005/8/layout/orgChart1"/>
    <dgm:cxn modelId="{97CA707F-49D1-B841-97F1-93544930C49B}" srcId="{28A01767-2B16-644B-990F-55A104A965AC}" destId="{36C65F3A-F80C-A941-8869-1D63FA0092D5}" srcOrd="1" destOrd="0" parTransId="{B1667F90-358D-094B-91F2-0125BCEC9E63}" sibTransId="{12115BC8-0BEF-3A49-AB64-CA92D546F90E}"/>
    <dgm:cxn modelId="{D1BDEE98-7BB1-5B41-B7BE-C397CD5F8A56}" type="presOf" srcId="{6A3B0977-B5ED-644F-80B4-33193E1A9015}" destId="{55AD4462-1B06-2045-A809-2454054BC014}" srcOrd="0" destOrd="0" presId="urn:microsoft.com/office/officeart/2005/8/layout/orgChart1"/>
    <dgm:cxn modelId="{564753A4-4EF5-3D4B-B496-E59A0A3C24E6}" type="presOf" srcId="{A4AB3A70-5B5A-A246-8623-9FEEE901BD5D}" destId="{814C8C3A-71E8-7D4F-BC4E-BC9BD1212DE8}" srcOrd="0" destOrd="0" presId="urn:microsoft.com/office/officeart/2005/8/layout/orgChart1"/>
    <dgm:cxn modelId="{626F93C2-FA7B-C94E-ACFE-3B308CD25315}" srcId="{28A01767-2B16-644B-990F-55A104A965AC}" destId="{6A3B0977-B5ED-644F-80B4-33193E1A9015}" srcOrd="4" destOrd="0" parTransId="{C1EB1716-272E-EC4E-96E9-A59E3ED63283}" sibTransId="{066A07E2-F0BC-DE48-8353-AA54AD1197AF}"/>
    <dgm:cxn modelId="{278D83C3-65DF-A945-81F7-431EC9D3E80D}" type="presOf" srcId="{B1667F90-358D-094B-91F2-0125BCEC9E63}" destId="{3CCCA775-3C14-4941-8EE4-54B4535653ED}" srcOrd="0" destOrd="0" presId="urn:microsoft.com/office/officeart/2005/8/layout/orgChart1"/>
    <dgm:cxn modelId="{6BFD2BCE-B4F0-0542-B6D5-5E6B8110D89A}" type="presOf" srcId="{36C65F3A-F80C-A941-8869-1D63FA0092D5}" destId="{756C8CAC-A437-EC41-9505-76691EE558F6}" srcOrd="0" destOrd="0" presId="urn:microsoft.com/office/officeart/2005/8/layout/orgChart1"/>
    <dgm:cxn modelId="{8B6357DB-B8A1-874A-84B1-116FF1C519B8}" srcId="{28A01767-2B16-644B-990F-55A104A965AC}" destId="{3A242998-A126-8348-9A66-5C868BEF1B6E}" srcOrd="3" destOrd="0" parTransId="{6A3BB681-2F25-554E-B077-DE520EBC5394}" sibTransId="{C911BCB5-5B11-934A-812C-4E8DF211E56E}"/>
    <dgm:cxn modelId="{73ADA1E2-3690-3A45-BF87-AD8F4A9CE8C9}" srcId="{28A01767-2B16-644B-990F-55A104A965AC}" destId="{A4AB3A70-5B5A-A246-8623-9FEEE901BD5D}" srcOrd="2" destOrd="0" parTransId="{F8380FDA-09EA-914A-A318-449E114D51C0}" sibTransId="{322933A1-80FF-4E4B-BB74-C5570A1388CB}"/>
    <dgm:cxn modelId="{3EEE7AF5-76CF-114B-B290-7E1C615D86C0}" type="presOf" srcId="{A4AB3A70-5B5A-A246-8623-9FEEE901BD5D}" destId="{B2371376-46ED-E647-85EF-9656ADB479E5}" srcOrd="1" destOrd="0" presId="urn:microsoft.com/office/officeart/2005/8/layout/orgChart1"/>
    <dgm:cxn modelId="{E783AB4A-D0C5-4E45-8963-0587E686CFAA}" type="presParOf" srcId="{D9D03CB5-A546-CA43-93A0-AF9CAE0AE1CC}" destId="{013C024F-C87A-B149-BC39-CF4EDC7DA8A8}" srcOrd="0" destOrd="0" presId="urn:microsoft.com/office/officeart/2005/8/layout/orgChart1"/>
    <dgm:cxn modelId="{30F1AA1E-E8F5-6E4C-8291-FAA9294E28E0}" type="presParOf" srcId="{013C024F-C87A-B149-BC39-CF4EDC7DA8A8}" destId="{D61FD0B4-5B1A-D843-9564-253ED6ED1BD9}" srcOrd="0" destOrd="0" presId="urn:microsoft.com/office/officeart/2005/8/layout/orgChart1"/>
    <dgm:cxn modelId="{ACBE5202-B4F8-4D4A-9C8A-27E548CA91C1}" type="presParOf" srcId="{D61FD0B4-5B1A-D843-9564-253ED6ED1BD9}" destId="{3691B7EC-B917-DD44-9776-E1489BF53698}" srcOrd="0" destOrd="0" presId="urn:microsoft.com/office/officeart/2005/8/layout/orgChart1"/>
    <dgm:cxn modelId="{5ED1C83E-4A42-E643-BECB-C38008114D46}" type="presParOf" srcId="{D61FD0B4-5B1A-D843-9564-253ED6ED1BD9}" destId="{C6B30FE6-7281-1F4D-A2B1-6CEAD8DC5EB4}" srcOrd="1" destOrd="0" presId="urn:microsoft.com/office/officeart/2005/8/layout/orgChart1"/>
    <dgm:cxn modelId="{88C59979-AF8B-2048-AC25-B3A925870C9D}" type="presParOf" srcId="{013C024F-C87A-B149-BC39-CF4EDC7DA8A8}" destId="{0C54C083-3EE8-0047-B566-DAE3429A07E3}" srcOrd="1" destOrd="0" presId="urn:microsoft.com/office/officeart/2005/8/layout/orgChart1"/>
    <dgm:cxn modelId="{0706FD2B-89C6-4941-B9DC-98193BF554C2}" type="presParOf" srcId="{0C54C083-3EE8-0047-B566-DAE3429A07E3}" destId="{3CCCA775-3C14-4941-8EE4-54B4535653ED}" srcOrd="0" destOrd="0" presId="urn:microsoft.com/office/officeart/2005/8/layout/orgChart1"/>
    <dgm:cxn modelId="{DC80C7C3-6F97-2748-AD30-AECF22CC2593}" type="presParOf" srcId="{0C54C083-3EE8-0047-B566-DAE3429A07E3}" destId="{6DEE1BD5-F7C4-DF45-89B2-7D3C2AD735B8}" srcOrd="1" destOrd="0" presId="urn:microsoft.com/office/officeart/2005/8/layout/orgChart1"/>
    <dgm:cxn modelId="{710EE046-C726-E942-B681-B79FD2D0B46A}" type="presParOf" srcId="{6DEE1BD5-F7C4-DF45-89B2-7D3C2AD735B8}" destId="{6EFF876C-DE9C-E242-8022-F9180D93A117}" srcOrd="0" destOrd="0" presId="urn:microsoft.com/office/officeart/2005/8/layout/orgChart1"/>
    <dgm:cxn modelId="{40E6AA2E-6A54-1A4F-BFB4-4A8E4EF881B1}" type="presParOf" srcId="{6EFF876C-DE9C-E242-8022-F9180D93A117}" destId="{756C8CAC-A437-EC41-9505-76691EE558F6}" srcOrd="0" destOrd="0" presId="urn:microsoft.com/office/officeart/2005/8/layout/orgChart1"/>
    <dgm:cxn modelId="{9C69975D-EB52-CC49-9671-08D0105831BE}" type="presParOf" srcId="{6EFF876C-DE9C-E242-8022-F9180D93A117}" destId="{80C28482-6365-2F4A-92DF-22CD984B1A9F}" srcOrd="1" destOrd="0" presId="urn:microsoft.com/office/officeart/2005/8/layout/orgChart1"/>
    <dgm:cxn modelId="{F84A72A6-575D-5D42-A1B7-2935EC33721E}" type="presParOf" srcId="{6DEE1BD5-F7C4-DF45-89B2-7D3C2AD735B8}" destId="{B3CF16F0-2C60-AA4B-8994-76C4E47CEB7C}" srcOrd="1" destOrd="0" presId="urn:microsoft.com/office/officeart/2005/8/layout/orgChart1"/>
    <dgm:cxn modelId="{9F1D7E55-6EC0-A045-947D-4275E3CBDC3E}" type="presParOf" srcId="{6DEE1BD5-F7C4-DF45-89B2-7D3C2AD735B8}" destId="{09DC7B8F-EBE1-0C41-AC68-877E5C12CCFE}" srcOrd="2" destOrd="0" presId="urn:microsoft.com/office/officeart/2005/8/layout/orgChart1"/>
    <dgm:cxn modelId="{86CB2F92-74E1-A648-8FD9-39DACC242CBF}" type="presParOf" srcId="{0C54C083-3EE8-0047-B566-DAE3429A07E3}" destId="{757C481C-0C64-0942-8952-6043AC38096A}" srcOrd="2" destOrd="0" presId="urn:microsoft.com/office/officeart/2005/8/layout/orgChart1"/>
    <dgm:cxn modelId="{9F012452-3BB6-404F-8BBF-16C5F98D2BD8}" type="presParOf" srcId="{0C54C083-3EE8-0047-B566-DAE3429A07E3}" destId="{41D96E64-EAC9-8F4D-83B7-3F0B0D2F903D}" srcOrd="3" destOrd="0" presId="urn:microsoft.com/office/officeart/2005/8/layout/orgChart1"/>
    <dgm:cxn modelId="{B35E48D8-9C62-874B-8FC3-B8D495C8C68D}" type="presParOf" srcId="{41D96E64-EAC9-8F4D-83B7-3F0B0D2F903D}" destId="{03A45306-C81B-5C47-BCF1-16B3031253A5}" srcOrd="0" destOrd="0" presId="urn:microsoft.com/office/officeart/2005/8/layout/orgChart1"/>
    <dgm:cxn modelId="{EE4DD984-8CAF-334B-B001-3FAF27BF64B8}" type="presParOf" srcId="{03A45306-C81B-5C47-BCF1-16B3031253A5}" destId="{814C8C3A-71E8-7D4F-BC4E-BC9BD1212DE8}" srcOrd="0" destOrd="0" presId="urn:microsoft.com/office/officeart/2005/8/layout/orgChart1"/>
    <dgm:cxn modelId="{E23BD063-ECB0-9C4C-A79C-4AE8BE7358F1}" type="presParOf" srcId="{03A45306-C81B-5C47-BCF1-16B3031253A5}" destId="{B2371376-46ED-E647-85EF-9656ADB479E5}" srcOrd="1" destOrd="0" presId="urn:microsoft.com/office/officeart/2005/8/layout/orgChart1"/>
    <dgm:cxn modelId="{B7489AB4-B221-B240-8C9D-A34091F347C0}" type="presParOf" srcId="{41D96E64-EAC9-8F4D-83B7-3F0B0D2F903D}" destId="{ACDF8C9A-C549-3045-9784-F84A61932505}" srcOrd="1" destOrd="0" presId="urn:microsoft.com/office/officeart/2005/8/layout/orgChart1"/>
    <dgm:cxn modelId="{9779CF47-469F-1B45-9386-FFC9E9D0BAFB}" type="presParOf" srcId="{41D96E64-EAC9-8F4D-83B7-3F0B0D2F903D}" destId="{8A1FE83B-CCF0-6B4F-B0F2-B8B08199BA60}" srcOrd="2" destOrd="0" presId="urn:microsoft.com/office/officeart/2005/8/layout/orgChart1"/>
    <dgm:cxn modelId="{462C3FB2-E3FA-4748-8885-6AED46D1D65A}" type="presParOf" srcId="{0C54C083-3EE8-0047-B566-DAE3429A07E3}" destId="{82E0C8E9-6CC1-504A-A31F-71F042C1BE9E}" srcOrd="4" destOrd="0" presId="urn:microsoft.com/office/officeart/2005/8/layout/orgChart1"/>
    <dgm:cxn modelId="{8CD30F6A-B8A3-974C-B1C9-BDD846829A54}" type="presParOf" srcId="{0C54C083-3EE8-0047-B566-DAE3429A07E3}" destId="{4EF4387F-7294-2A44-9838-229EEB59CA19}" srcOrd="5" destOrd="0" presId="urn:microsoft.com/office/officeart/2005/8/layout/orgChart1"/>
    <dgm:cxn modelId="{5A61570C-20BF-BC48-BF2F-71EA358FE2A0}" type="presParOf" srcId="{4EF4387F-7294-2A44-9838-229EEB59CA19}" destId="{6AD407F6-2718-AC41-9CEE-67B04C4E0B68}" srcOrd="0" destOrd="0" presId="urn:microsoft.com/office/officeart/2005/8/layout/orgChart1"/>
    <dgm:cxn modelId="{445C9516-5EBC-7744-8CD5-AD69FDB20412}" type="presParOf" srcId="{6AD407F6-2718-AC41-9CEE-67B04C4E0B68}" destId="{4DD50994-342B-314B-A762-B21E8D0EE13D}" srcOrd="0" destOrd="0" presId="urn:microsoft.com/office/officeart/2005/8/layout/orgChart1"/>
    <dgm:cxn modelId="{B4DDACCA-2027-0C42-9C95-C287A8E9D1B0}" type="presParOf" srcId="{6AD407F6-2718-AC41-9CEE-67B04C4E0B68}" destId="{C00A90A4-AC08-6848-8ABD-F741D802361A}" srcOrd="1" destOrd="0" presId="urn:microsoft.com/office/officeart/2005/8/layout/orgChart1"/>
    <dgm:cxn modelId="{CA894AE3-ADAD-374E-8974-3729EC88B7F5}" type="presParOf" srcId="{4EF4387F-7294-2A44-9838-229EEB59CA19}" destId="{6B4ED2C3-BCF9-9A45-A513-D106BA2C3A8A}" srcOrd="1" destOrd="0" presId="urn:microsoft.com/office/officeart/2005/8/layout/orgChart1"/>
    <dgm:cxn modelId="{02ECE17E-B0FE-7E44-BE3F-1E16B64E0AED}" type="presParOf" srcId="{4EF4387F-7294-2A44-9838-229EEB59CA19}" destId="{CFCD3B8C-D07B-FF4B-8645-E67C2C47E52F}" srcOrd="2" destOrd="0" presId="urn:microsoft.com/office/officeart/2005/8/layout/orgChart1"/>
    <dgm:cxn modelId="{C4B42A98-C412-8043-952E-C605186789D0}" type="presParOf" srcId="{0C54C083-3EE8-0047-B566-DAE3429A07E3}" destId="{B7E8C6DE-8B88-F34F-A172-49CE0B5EAC1C}" srcOrd="6" destOrd="0" presId="urn:microsoft.com/office/officeart/2005/8/layout/orgChart1"/>
    <dgm:cxn modelId="{5853F6E1-38F6-2D44-A8AE-0DC892EC1A3C}" type="presParOf" srcId="{0C54C083-3EE8-0047-B566-DAE3429A07E3}" destId="{BA3FB628-16C4-354A-BE42-D4E944A3A3AA}" srcOrd="7" destOrd="0" presId="urn:microsoft.com/office/officeart/2005/8/layout/orgChart1"/>
    <dgm:cxn modelId="{300C3A06-0A67-7D47-AC37-2C4E2A37DB79}" type="presParOf" srcId="{BA3FB628-16C4-354A-BE42-D4E944A3A3AA}" destId="{14E395CF-2F5B-FA48-A0F3-9D3CE130280B}" srcOrd="0" destOrd="0" presId="urn:microsoft.com/office/officeart/2005/8/layout/orgChart1"/>
    <dgm:cxn modelId="{0D42B000-8F49-3A4B-915A-EFC631514177}" type="presParOf" srcId="{14E395CF-2F5B-FA48-A0F3-9D3CE130280B}" destId="{55AD4462-1B06-2045-A809-2454054BC014}" srcOrd="0" destOrd="0" presId="urn:microsoft.com/office/officeart/2005/8/layout/orgChart1"/>
    <dgm:cxn modelId="{58FE43CA-E93E-1B4E-B882-B9CCE365DA48}" type="presParOf" srcId="{14E395CF-2F5B-FA48-A0F3-9D3CE130280B}" destId="{168D378F-900C-9C45-AFEC-3565F705E9D9}" srcOrd="1" destOrd="0" presId="urn:microsoft.com/office/officeart/2005/8/layout/orgChart1"/>
    <dgm:cxn modelId="{941E0A30-0B32-C945-9351-3CE8939BA216}" type="presParOf" srcId="{BA3FB628-16C4-354A-BE42-D4E944A3A3AA}" destId="{920B75AB-E1DD-7540-B7CD-992C586F15F9}" srcOrd="1" destOrd="0" presId="urn:microsoft.com/office/officeart/2005/8/layout/orgChart1"/>
    <dgm:cxn modelId="{2C86526A-061C-924A-AD60-C695E5188238}" type="presParOf" srcId="{BA3FB628-16C4-354A-BE42-D4E944A3A3AA}" destId="{D5951096-59B6-4F4A-AD8E-F4219A8A8737}" srcOrd="2" destOrd="0" presId="urn:microsoft.com/office/officeart/2005/8/layout/orgChart1"/>
    <dgm:cxn modelId="{571C129A-CEA8-AC46-BDBF-37E2EE0B6F7B}" type="presParOf" srcId="{013C024F-C87A-B149-BC39-CF4EDC7DA8A8}" destId="{B6BEBFBA-5DA5-EE48-BBE1-6FFA94CB8072}" srcOrd="2" destOrd="0" presId="urn:microsoft.com/office/officeart/2005/8/layout/orgChart1"/>
    <dgm:cxn modelId="{45F49C71-5164-6E42-BFED-CD30964832DA}" type="presParOf" srcId="{B6BEBFBA-5DA5-EE48-BBE1-6FFA94CB8072}" destId="{C31FADDB-F497-4C47-BB49-66BE5551DB13}" srcOrd="0" destOrd="0" presId="urn:microsoft.com/office/officeart/2005/8/layout/orgChart1"/>
    <dgm:cxn modelId="{76645F9F-6C61-6B44-8C09-C5A8F7032B70}" type="presParOf" srcId="{B6BEBFBA-5DA5-EE48-BBE1-6FFA94CB8072}" destId="{F6E4617B-7167-9A44-BFB5-F682C0D6D003}" srcOrd="1" destOrd="0" presId="urn:microsoft.com/office/officeart/2005/8/layout/orgChart1"/>
    <dgm:cxn modelId="{B513EBCC-9A72-6747-A6EC-5959DD06FF7E}" type="presParOf" srcId="{F6E4617B-7167-9A44-BFB5-F682C0D6D003}" destId="{C036A6EA-7BAB-FF4B-B6BC-74A829EABD14}" srcOrd="0" destOrd="0" presId="urn:microsoft.com/office/officeart/2005/8/layout/orgChart1"/>
    <dgm:cxn modelId="{6ADD1947-A42C-9B40-85D4-E77E63D3221E}" type="presParOf" srcId="{C036A6EA-7BAB-FF4B-B6BC-74A829EABD14}" destId="{3350F324-0373-D341-A371-960A4C467553}" srcOrd="0" destOrd="0" presId="urn:microsoft.com/office/officeart/2005/8/layout/orgChart1"/>
    <dgm:cxn modelId="{AFEEA520-C89B-DA4D-8109-686852C02F0C}" type="presParOf" srcId="{C036A6EA-7BAB-FF4B-B6BC-74A829EABD14}" destId="{A8FE5FC4-93F4-6444-BFE5-192A347A9ABA}" srcOrd="1" destOrd="0" presId="urn:microsoft.com/office/officeart/2005/8/layout/orgChart1"/>
    <dgm:cxn modelId="{8262B12F-F57B-1746-BB00-D928435B50FC}" type="presParOf" srcId="{F6E4617B-7167-9A44-BFB5-F682C0D6D003}" destId="{96A0FEC3-1EC5-F34B-99C8-F44223BE4577}" srcOrd="1" destOrd="0" presId="urn:microsoft.com/office/officeart/2005/8/layout/orgChart1"/>
    <dgm:cxn modelId="{B175CE54-AE0D-F44D-93F7-322FBC2B6901}" type="presParOf" srcId="{F6E4617B-7167-9A44-BFB5-F682C0D6D003}" destId="{47BCAF02-1AD4-AE4C-9055-DA389F761BF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955A41-0C88-6F42-9C90-2B78A2FDC4A2}" type="doc">
      <dgm:prSet loTypeId="urn:microsoft.com/office/officeart/2005/8/layout/arrow3" loCatId="" qsTypeId="urn:microsoft.com/office/officeart/2005/8/quickstyle/3D1" qsCatId="3D" csTypeId="urn:microsoft.com/office/officeart/2005/8/colors/colorful4" csCatId="colorful" phldr="1"/>
      <dgm:spPr/>
      <dgm:t>
        <a:bodyPr/>
        <a:lstStyle/>
        <a:p>
          <a:endParaRPr lang="en-US"/>
        </a:p>
      </dgm:t>
    </dgm:pt>
    <dgm:pt modelId="{00758553-E268-A642-9684-3D3BC999A7E2}">
      <dgm:prSet phldrT="[Text]" custT="1"/>
      <dgm:spPr/>
      <dgm:t>
        <a:bodyPr/>
        <a:lstStyle/>
        <a:p>
          <a:r>
            <a:rPr lang="en-US" sz="1800" b="1" i="0" dirty="0">
              <a:solidFill>
                <a:srgbClr val="C00000"/>
              </a:solidFill>
              <a:latin typeface="Calibri Bold"/>
              <a:cs typeface="Comic Sans MS"/>
            </a:rPr>
            <a:t>Disadvantage</a:t>
          </a:r>
        </a:p>
        <a:p>
          <a:r>
            <a:rPr lang="en-IN" sz="1800" b="1" i="0" dirty="0">
              <a:latin typeface="Calibri Bold"/>
              <a:cs typeface="Comic Sans MS"/>
            </a:rPr>
            <a:t>A</a:t>
          </a:r>
          <a:r>
            <a:rPr lang="en-US" sz="1800" b="1" i="0" dirty="0" err="1">
              <a:latin typeface="Calibri Bold"/>
              <a:cs typeface="Comic Sans MS"/>
            </a:rPr>
            <a:t>ll</a:t>
          </a:r>
          <a:r>
            <a:rPr lang="en-US" sz="1800" b="1" i="0" dirty="0">
              <a:latin typeface="Calibri Bold"/>
              <a:cs typeface="Comic Sans MS"/>
            </a:rPr>
            <a:t> do not use automated assay still </a:t>
          </a:r>
        </a:p>
        <a:p>
          <a:r>
            <a:rPr lang="en-IN" sz="1800" b="1" i="0" dirty="0">
              <a:solidFill>
                <a:srgbClr val="000090"/>
              </a:solidFill>
              <a:latin typeface="Calibri Bold"/>
              <a:cs typeface="Comic Sans MS"/>
            </a:rPr>
            <a:t>No international reference standard for AMH</a:t>
          </a:r>
        </a:p>
        <a:p>
          <a:r>
            <a:rPr lang="en-US" sz="1800" b="1" i="0" dirty="0">
              <a:latin typeface="Calibri Bold"/>
              <a:cs typeface="Comic Sans MS"/>
            </a:rPr>
            <a:t>Data to be validated to redefine threshold with new assay(s). </a:t>
          </a:r>
        </a:p>
        <a:p>
          <a:r>
            <a:rPr lang="en-US" sz="1800" b="1" i="0" dirty="0">
              <a:solidFill>
                <a:srgbClr val="000090"/>
              </a:solidFill>
              <a:latin typeface="Calibri Bold"/>
              <a:cs typeface="Comic Sans MS"/>
            </a:rPr>
            <a:t>Normative data not established in adolescents </a:t>
          </a:r>
        </a:p>
        <a:p>
          <a:r>
            <a:rPr lang="en-US" sz="1800" b="1" i="0" dirty="0">
              <a:solidFill>
                <a:schemeClr val="tx1"/>
              </a:solidFill>
              <a:latin typeface="Calibri Bold"/>
              <a:cs typeface="Comic Sans MS"/>
            </a:rPr>
            <a:t>Confounders: OCP use, ethnicity, smoking, chronic disease</a:t>
          </a:r>
        </a:p>
      </dgm:t>
    </dgm:pt>
    <dgm:pt modelId="{C135A9CF-AFDE-414F-A879-CE8839B30641}" type="parTrans" cxnId="{1695F2DF-E938-F645-9240-830C7CEC0061}">
      <dgm:prSet/>
      <dgm:spPr/>
      <dgm:t>
        <a:bodyPr/>
        <a:lstStyle/>
        <a:p>
          <a:endParaRPr lang="en-US"/>
        </a:p>
      </dgm:t>
    </dgm:pt>
    <dgm:pt modelId="{4E1518A1-4EB6-8141-B0DE-5283972CADAB}" type="sibTrans" cxnId="{1695F2DF-E938-F645-9240-830C7CEC0061}">
      <dgm:prSet/>
      <dgm:spPr/>
      <dgm:t>
        <a:bodyPr/>
        <a:lstStyle/>
        <a:p>
          <a:endParaRPr lang="en-US"/>
        </a:p>
      </dgm:t>
    </dgm:pt>
    <dgm:pt modelId="{7A0D3284-43E3-C34D-B7B3-0196C9DC07F4}">
      <dgm:prSet phldrT="[Text]" custT="1"/>
      <dgm:spPr/>
      <dgm:t>
        <a:bodyPr/>
        <a:lstStyle/>
        <a:p>
          <a:r>
            <a:rPr lang="en-US" sz="1800" b="1" i="0" dirty="0">
              <a:solidFill>
                <a:srgbClr val="C00000"/>
              </a:solidFill>
              <a:latin typeface="Calibri Bold"/>
              <a:cs typeface="Comic Sans MS"/>
            </a:rPr>
            <a:t>Advantages</a:t>
          </a:r>
          <a:endParaRPr lang="en-US" sz="1800" b="1" i="0" dirty="0">
            <a:solidFill>
              <a:srgbClr val="000090"/>
            </a:solidFill>
            <a:latin typeface="Calibri Bold"/>
            <a:cs typeface="Comic Sans MS"/>
          </a:endParaRPr>
        </a:p>
        <a:p>
          <a:r>
            <a:rPr lang="en-US" sz="1800" b="1" i="0" dirty="0">
              <a:solidFill>
                <a:srgbClr val="000090"/>
              </a:solidFill>
              <a:latin typeface="Calibri Bold"/>
              <a:cs typeface="Comic Sans MS"/>
            </a:rPr>
            <a:t>Earliest marker to change with age</a:t>
          </a:r>
        </a:p>
        <a:p>
          <a:r>
            <a:rPr lang="en-US" sz="1800" b="1" i="0" dirty="0">
              <a:latin typeface="Calibri Bold"/>
              <a:cs typeface="Comic Sans MS"/>
            </a:rPr>
            <a:t>Least inter and intra cycle variability</a:t>
          </a:r>
        </a:p>
        <a:p>
          <a:r>
            <a:rPr lang="en-US" sz="1800" b="1" i="0" dirty="0">
              <a:solidFill>
                <a:srgbClr val="000090"/>
              </a:solidFill>
              <a:latin typeface="Calibri Bold"/>
              <a:cs typeface="Comic Sans MS"/>
            </a:rPr>
            <a:t>Can be randomly measured during the cycle</a:t>
          </a:r>
        </a:p>
        <a:p>
          <a:r>
            <a:rPr lang="en-US" sz="1800" b="1" i="0" dirty="0">
              <a:latin typeface="Calibri Bold"/>
              <a:cs typeface="Comic Sans MS"/>
            </a:rPr>
            <a:t>No change with the use of </a:t>
          </a:r>
          <a:r>
            <a:rPr lang="en-US" sz="1800" b="1" i="0" dirty="0" err="1">
              <a:latin typeface="Calibri Bold"/>
              <a:cs typeface="Comic Sans MS"/>
            </a:rPr>
            <a:t>GnRh</a:t>
          </a:r>
          <a:r>
            <a:rPr lang="en-US" sz="1800" b="1" i="0" dirty="0">
              <a:latin typeface="Calibri Bold"/>
              <a:cs typeface="Comic Sans MS"/>
            </a:rPr>
            <a:t> agonist </a:t>
          </a:r>
        </a:p>
        <a:p>
          <a:r>
            <a:rPr lang="en-US" sz="1800" b="1" i="0" dirty="0">
              <a:solidFill>
                <a:srgbClr val="000090"/>
              </a:solidFill>
              <a:latin typeface="Calibri Bold"/>
              <a:cs typeface="Comic Sans MS"/>
            </a:rPr>
            <a:t>No change in hypothalamic amenorrhea</a:t>
          </a:r>
        </a:p>
        <a:p>
          <a:r>
            <a:rPr lang="en-US" sz="1800" b="1" i="0" dirty="0">
              <a:latin typeface="Calibri Bold"/>
              <a:cs typeface="Comic Sans MS"/>
            </a:rPr>
            <a:t>AMH correlates with age and AFC</a:t>
          </a:r>
        </a:p>
      </dgm:t>
    </dgm:pt>
    <dgm:pt modelId="{8A8192B8-A78C-324D-8310-AB6024C48320}" type="parTrans" cxnId="{3F0ACAA4-30DE-4947-881B-418D0CB73CF2}">
      <dgm:prSet/>
      <dgm:spPr/>
      <dgm:t>
        <a:bodyPr/>
        <a:lstStyle/>
        <a:p>
          <a:endParaRPr lang="en-US"/>
        </a:p>
      </dgm:t>
    </dgm:pt>
    <dgm:pt modelId="{D9B30097-9BD4-3743-81A4-15774D685401}" type="sibTrans" cxnId="{3F0ACAA4-30DE-4947-881B-418D0CB73CF2}">
      <dgm:prSet/>
      <dgm:spPr/>
      <dgm:t>
        <a:bodyPr/>
        <a:lstStyle/>
        <a:p>
          <a:endParaRPr lang="en-US"/>
        </a:p>
      </dgm:t>
    </dgm:pt>
    <dgm:pt modelId="{78C30C23-F52A-D145-B30F-04FF5868B8B7}" type="pres">
      <dgm:prSet presAssocID="{C1955A41-0C88-6F42-9C90-2B78A2FDC4A2}" presName="compositeShape" presStyleCnt="0">
        <dgm:presLayoutVars>
          <dgm:chMax val="2"/>
          <dgm:dir/>
          <dgm:resizeHandles val="exact"/>
        </dgm:presLayoutVars>
      </dgm:prSet>
      <dgm:spPr/>
    </dgm:pt>
    <dgm:pt modelId="{10CE68BC-37B7-3F4F-A72C-4691CBBEDDC0}" type="pres">
      <dgm:prSet presAssocID="{C1955A41-0C88-6F42-9C90-2B78A2FDC4A2}" presName="divider" presStyleLbl="fgShp" presStyleIdx="0" presStyleCnt="1"/>
      <dgm:spPr/>
    </dgm:pt>
    <dgm:pt modelId="{169385C0-520E-6B44-AD86-65EBE24981DC}" type="pres">
      <dgm:prSet presAssocID="{00758553-E268-A642-9684-3D3BC999A7E2}" presName="downArrow" presStyleLbl="node1" presStyleIdx="0" presStyleCnt="2"/>
      <dgm:spPr/>
    </dgm:pt>
    <dgm:pt modelId="{875FC607-7302-3E49-A870-9FBF93732D87}" type="pres">
      <dgm:prSet presAssocID="{00758553-E268-A642-9684-3D3BC999A7E2}" presName="downArrowText" presStyleLbl="revTx" presStyleIdx="0" presStyleCnt="2" custScaleX="176332" custLinFactNeighborY="8867">
        <dgm:presLayoutVars>
          <dgm:bulletEnabled val="1"/>
        </dgm:presLayoutVars>
      </dgm:prSet>
      <dgm:spPr/>
    </dgm:pt>
    <dgm:pt modelId="{39D31AD2-EA45-0045-AEB2-324F292A9DB0}" type="pres">
      <dgm:prSet presAssocID="{7A0D3284-43E3-C34D-B7B3-0196C9DC07F4}" presName="upArrow" presStyleLbl="node1" presStyleIdx="1" presStyleCnt="2"/>
      <dgm:spPr/>
    </dgm:pt>
    <dgm:pt modelId="{0FC886E6-E709-4642-A57E-DD26BBC531D7}" type="pres">
      <dgm:prSet presAssocID="{7A0D3284-43E3-C34D-B7B3-0196C9DC07F4}" presName="upArrowText" presStyleLbl="revTx" presStyleIdx="1" presStyleCnt="2" custScaleX="169160">
        <dgm:presLayoutVars>
          <dgm:bulletEnabled val="1"/>
        </dgm:presLayoutVars>
      </dgm:prSet>
      <dgm:spPr/>
    </dgm:pt>
  </dgm:ptLst>
  <dgm:cxnLst>
    <dgm:cxn modelId="{3F9580A3-EF38-F743-B792-B8B9D256C56E}" type="presOf" srcId="{7A0D3284-43E3-C34D-B7B3-0196C9DC07F4}" destId="{0FC886E6-E709-4642-A57E-DD26BBC531D7}" srcOrd="0" destOrd="0" presId="urn:microsoft.com/office/officeart/2005/8/layout/arrow3"/>
    <dgm:cxn modelId="{3F0ACAA4-30DE-4947-881B-418D0CB73CF2}" srcId="{C1955A41-0C88-6F42-9C90-2B78A2FDC4A2}" destId="{7A0D3284-43E3-C34D-B7B3-0196C9DC07F4}" srcOrd="1" destOrd="0" parTransId="{8A8192B8-A78C-324D-8310-AB6024C48320}" sibTransId="{D9B30097-9BD4-3743-81A4-15774D685401}"/>
    <dgm:cxn modelId="{05FC79AB-CDFC-2E4B-A8E8-2293B8A50CA1}" type="presOf" srcId="{C1955A41-0C88-6F42-9C90-2B78A2FDC4A2}" destId="{78C30C23-F52A-D145-B30F-04FF5868B8B7}" srcOrd="0" destOrd="0" presId="urn:microsoft.com/office/officeart/2005/8/layout/arrow3"/>
    <dgm:cxn modelId="{196AA2CD-80A1-FF4D-8E6B-46AE1EB06622}" type="presOf" srcId="{00758553-E268-A642-9684-3D3BC999A7E2}" destId="{875FC607-7302-3E49-A870-9FBF93732D87}" srcOrd="0" destOrd="0" presId="urn:microsoft.com/office/officeart/2005/8/layout/arrow3"/>
    <dgm:cxn modelId="{1695F2DF-E938-F645-9240-830C7CEC0061}" srcId="{C1955A41-0C88-6F42-9C90-2B78A2FDC4A2}" destId="{00758553-E268-A642-9684-3D3BC999A7E2}" srcOrd="0" destOrd="0" parTransId="{C135A9CF-AFDE-414F-A879-CE8839B30641}" sibTransId="{4E1518A1-4EB6-8141-B0DE-5283972CADAB}"/>
    <dgm:cxn modelId="{4E0EC00F-9EE0-1049-85C6-9F233B050404}" type="presParOf" srcId="{78C30C23-F52A-D145-B30F-04FF5868B8B7}" destId="{10CE68BC-37B7-3F4F-A72C-4691CBBEDDC0}" srcOrd="0" destOrd="0" presId="urn:microsoft.com/office/officeart/2005/8/layout/arrow3"/>
    <dgm:cxn modelId="{646A79FC-474D-E040-8CA9-74606292CFF5}" type="presParOf" srcId="{78C30C23-F52A-D145-B30F-04FF5868B8B7}" destId="{169385C0-520E-6B44-AD86-65EBE24981DC}" srcOrd="1" destOrd="0" presId="urn:microsoft.com/office/officeart/2005/8/layout/arrow3"/>
    <dgm:cxn modelId="{824D39F0-D806-ED41-91BB-DB72E809397F}" type="presParOf" srcId="{78C30C23-F52A-D145-B30F-04FF5868B8B7}" destId="{875FC607-7302-3E49-A870-9FBF93732D87}" srcOrd="2" destOrd="0" presId="urn:microsoft.com/office/officeart/2005/8/layout/arrow3"/>
    <dgm:cxn modelId="{0BAE22ED-206B-8D46-98AD-2AB1BCF198E9}" type="presParOf" srcId="{78C30C23-F52A-D145-B30F-04FF5868B8B7}" destId="{39D31AD2-EA45-0045-AEB2-324F292A9DB0}" srcOrd="3" destOrd="0" presId="urn:microsoft.com/office/officeart/2005/8/layout/arrow3"/>
    <dgm:cxn modelId="{90EA40CF-D8CA-BF47-AED3-CA24D943C522}" type="presParOf" srcId="{78C30C23-F52A-D145-B30F-04FF5868B8B7}" destId="{0FC886E6-E709-4642-A57E-DD26BBC531D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3C4E7A-BEC4-A545-9F6A-EE192D7D525E}" type="doc">
      <dgm:prSet loTypeId="urn:microsoft.com/office/officeart/2005/8/layout/default" loCatId="" qsTypeId="urn:microsoft.com/office/officeart/2005/8/quickstyle/simple3" qsCatId="simple" csTypeId="urn:microsoft.com/office/officeart/2005/8/colors/colorful5" csCatId="colorful" phldr="1"/>
      <dgm:spPr/>
      <dgm:t>
        <a:bodyPr/>
        <a:lstStyle/>
        <a:p>
          <a:endParaRPr lang="en-US"/>
        </a:p>
      </dgm:t>
    </dgm:pt>
    <dgm:pt modelId="{C8305361-63AB-5A46-80E7-126878C203E4}">
      <dgm:prSet custT="1"/>
      <dgm:spPr/>
      <dgm:t>
        <a:bodyPr/>
        <a:lstStyle/>
        <a:p>
          <a:pPr rtl="0">
            <a:lnSpc>
              <a:spcPct val="120000"/>
            </a:lnSpc>
          </a:pPr>
          <a:r>
            <a:rPr lang="en-US" sz="2000" b="1" i="0" u="none" dirty="0">
              <a:latin typeface="Calibri Bold"/>
              <a:ea typeface="+mn-ea"/>
            </a:rPr>
            <a:t>Helps Counselling regarding </a:t>
          </a:r>
          <a:r>
            <a:rPr lang="en-US" sz="2000" b="1" i="0" dirty="0">
              <a:latin typeface="Calibri Bold"/>
              <a:cs typeface="Comic Sans MS"/>
            </a:rPr>
            <a:t>treatment protocols, </a:t>
          </a:r>
          <a:r>
            <a:rPr lang="en-US" sz="2000" b="1" i="0" u="none" dirty="0">
              <a:latin typeface="Calibri Bold"/>
              <a:ea typeface="+mn-ea"/>
            </a:rPr>
            <a:t>response and success of treatment, </a:t>
          </a:r>
          <a:r>
            <a:rPr lang="en-US" sz="2000" b="1" i="0" dirty="0">
              <a:latin typeface="Calibri Bold"/>
              <a:cs typeface="Comic Sans MS"/>
            </a:rPr>
            <a:t>Risk of OHSS and POR</a:t>
          </a:r>
          <a:endParaRPr lang="en-US" sz="2000" b="1" i="0" u="none" dirty="0">
            <a:latin typeface="Calibri Bold"/>
            <a:ea typeface="+mn-ea"/>
          </a:endParaRPr>
        </a:p>
      </dgm:t>
    </dgm:pt>
    <dgm:pt modelId="{E3C44C8B-E77E-CF4D-AA33-06138D54C14A}" type="parTrans" cxnId="{78AB37ED-827F-4246-BB72-49E7A826A984}">
      <dgm:prSet/>
      <dgm:spPr/>
      <dgm:t>
        <a:bodyPr/>
        <a:lstStyle/>
        <a:p>
          <a:endParaRPr lang="en-US"/>
        </a:p>
      </dgm:t>
    </dgm:pt>
    <dgm:pt modelId="{9CBAA232-F216-2C4A-B024-74C9234FC09B}" type="sibTrans" cxnId="{78AB37ED-827F-4246-BB72-49E7A826A984}">
      <dgm:prSet/>
      <dgm:spPr/>
      <dgm:t>
        <a:bodyPr/>
        <a:lstStyle/>
        <a:p>
          <a:endParaRPr lang="en-US"/>
        </a:p>
      </dgm:t>
    </dgm:pt>
    <dgm:pt modelId="{E347CB9B-C804-3048-B820-7D865F23191F}">
      <dgm:prSet custT="1"/>
      <dgm:spPr/>
      <dgm:t>
        <a:bodyPr/>
        <a:lstStyle/>
        <a:p>
          <a:pPr rtl="0"/>
          <a:r>
            <a:rPr lang="en-GB" sz="2000" b="1" i="0" dirty="0">
              <a:latin typeface="Calibri Bold"/>
              <a:cs typeface="Comic Sans MS"/>
            </a:rPr>
            <a:t>Improve safety of IVF</a:t>
          </a:r>
        </a:p>
        <a:p>
          <a:pPr rtl="0"/>
          <a:endParaRPr lang="en-GB" sz="2000" b="1" i="0" dirty="0">
            <a:latin typeface="Calibri Bold"/>
            <a:cs typeface="Comic Sans MS"/>
          </a:endParaRPr>
        </a:p>
        <a:p>
          <a:pPr rtl="0"/>
          <a:r>
            <a:rPr lang="en-US" sz="2000" b="1" i="0" dirty="0">
              <a:latin typeface="Calibri Bold"/>
              <a:cs typeface="Comic Sans MS"/>
            </a:rPr>
            <a:t>Predictive accuracy in relation to IR, CPR and LBR limited</a:t>
          </a:r>
        </a:p>
      </dgm:t>
    </dgm:pt>
    <dgm:pt modelId="{B47E0F28-BFF0-2148-84AF-C3A03251E0D2}" type="parTrans" cxnId="{18FB9613-6882-A646-9718-EF6C739F3A75}">
      <dgm:prSet/>
      <dgm:spPr/>
      <dgm:t>
        <a:bodyPr/>
        <a:lstStyle/>
        <a:p>
          <a:endParaRPr lang="en-US"/>
        </a:p>
      </dgm:t>
    </dgm:pt>
    <dgm:pt modelId="{874BA993-DA85-1446-A8D5-937DCF6B8682}" type="sibTrans" cxnId="{18FB9613-6882-A646-9718-EF6C739F3A75}">
      <dgm:prSet/>
      <dgm:spPr/>
      <dgm:t>
        <a:bodyPr/>
        <a:lstStyle/>
        <a:p>
          <a:endParaRPr lang="en-US"/>
        </a:p>
      </dgm:t>
    </dgm:pt>
    <dgm:pt modelId="{2EC824C4-0E85-2647-B624-1429850F5855}">
      <dgm:prSet custT="1"/>
      <dgm:spPr/>
      <dgm:t>
        <a:bodyPr/>
        <a:lstStyle/>
        <a:p>
          <a:pPr rtl="0"/>
          <a:r>
            <a:rPr lang="en-US" sz="2000" b="1" i="0" dirty="0">
              <a:latin typeface="Calibri Bold"/>
              <a:cs typeface="Comic Sans MS"/>
            </a:rPr>
            <a:t>False reassurance </a:t>
          </a:r>
          <a:r>
            <a:rPr lang="en-US" sz="2000" b="1" i="0" dirty="0">
              <a:solidFill>
                <a:srgbClr val="352DB9"/>
              </a:solidFill>
              <a:latin typeface="Calibri Bold"/>
              <a:cs typeface="Comic Sans MS"/>
            </a:rPr>
            <a:t>(false positive findings) </a:t>
          </a:r>
        </a:p>
        <a:p>
          <a:r>
            <a:rPr lang="en-US" sz="2000" b="1" i="0" dirty="0">
              <a:latin typeface="Calibri Bold"/>
              <a:cs typeface="Comic Sans MS"/>
            </a:rPr>
            <a:t>Unnecessary anxiety  </a:t>
          </a:r>
          <a:r>
            <a:rPr lang="en-US" sz="2000" b="1" i="0" dirty="0">
              <a:solidFill>
                <a:srgbClr val="352DB9"/>
              </a:solidFill>
              <a:latin typeface="Calibri Bold"/>
              <a:cs typeface="Comic Sans MS"/>
            </a:rPr>
            <a:t>(false negative findings) </a:t>
          </a:r>
        </a:p>
        <a:p>
          <a:r>
            <a:rPr lang="en-US" sz="2000" b="1" i="0" dirty="0">
              <a:latin typeface="Calibri Bold"/>
              <a:cs typeface="Comic Sans MS"/>
            </a:rPr>
            <a:t>Premature actions towards fertility treatment </a:t>
          </a:r>
        </a:p>
      </dgm:t>
    </dgm:pt>
    <dgm:pt modelId="{7824032E-E46A-4148-B997-B43A64B6C755}" type="parTrans" cxnId="{36EC6641-B6D2-2F4C-90D5-C1305A2A3C2B}">
      <dgm:prSet/>
      <dgm:spPr/>
      <dgm:t>
        <a:bodyPr/>
        <a:lstStyle/>
        <a:p>
          <a:endParaRPr lang="en-US"/>
        </a:p>
      </dgm:t>
    </dgm:pt>
    <dgm:pt modelId="{29D7B7D2-A1C7-084C-AAD5-7C2A0D70C304}" type="sibTrans" cxnId="{36EC6641-B6D2-2F4C-90D5-C1305A2A3C2B}">
      <dgm:prSet/>
      <dgm:spPr/>
      <dgm:t>
        <a:bodyPr/>
        <a:lstStyle/>
        <a:p>
          <a:endParaRPr lang="en-US"/>
        </a:p>
      </dgm:t>
    </dgm:pt>
    <dgm:pt modelId="{51140DD1-810A-4B47-99E5-E8625DF35BC3}">
      <dgm:prSet custT="1"/>
      <dgm:spPr/>
      <dgm:t>
        <a:bodyPr/>
        <a:lstStyle/>
        <a:p>
          <a:pPr rtl="0">
            <a:lnSpc>
              <a:spcPct val="150000"/>
            </a:lnSpc>
          </a:pPr>
          <a:r>
            <a:rPr lang="en-US" sz="2000" b="1" i="0" dirty="0" err="1">
              <a:latin typeface="Calibri Bold"/>
              <a:cs typeface="Comic Sans MS"/>
            </a:rPr>
            <a:t>Counselling</a:t>
          </a:r>
          <a:r>
            <a:rPr lang="en-US" sz="2000" b="1" i="0" dirty="0">
              <a:latin typeface="Calibri Bold"/>
              <a:cs typeface="Comic Sans MS"/>
            </a:rPr>
            <a:t> for FP in women with recurrent </a:t>
          </a:r>
          <a:r>
            <a:rPr lang="en-US" sz="2000" b="1" i="0" dirty="0" err="1">
              <a:latin typeface="Calibri Bold"/>
              <a:cs typeface="Comic Sans MS"/>
            </a:rPr>
            <a:t>endometriomas</a:t>
          </a:r>
          <a:endParaRPr lang="en-US" sz="2000" b="1" i="0" dirty="0">
            <a:latin typeface="Calibri Bold"/>
            <a:cs typeface="Comic Sans MS"/>
          </a:endParaRPr>
        </a:p>
      </dgm:t>
    </dgm:pt>
    <dgm:pt modelId="{444CDAEA-7C3B-9746-8F52-D627180A3861}" type="parTrans" cxnId="{193C91A6-0DC9-EE4E-8D0F-E31E8D488063}">
      <dgm:prSet/>
      <dgm:spPr/>
      <dgm:t>
        <a:bodyPr/>
        <a:lstStyle/>
        <a:p>
          <a:endParaRPr lang="en-US"/>
        </a:p>
      </dgm:t>
    </dgm:pt>
    <dgm:pt modelId="{87015354-B8BA-194B-8DD3-74A0F1AB0576}" type="sibTrans" cxnId="{193C91A6-0DC9-EE4E-8D0F-E31E8D488063}">
      <dgm:prSet/>
      <dgm:spPr/>
      <dgm:t>
        <a:bodyPr/>
        <a:lstStyle/>
        <a:p>
          <a:endParaRPr lang="en-US"/>
        </a:p>
      </dgm:t>
    </dgm:pt>
    <dgm:pt modelId="{020B0251-22E0-D34B-BEC1-0E36B1E7F00C}">
      <dgm:prSet custT="1"/>
      <dgm:spPr/>
      <dgm:t>
        <a:bodyPr/>
        <a:lstStyle/>
        <a:p>
          <a:pPr rtl="0">
            <a:lnSpc>
              <a:spcPct val="150000"/>
            </a:lnSpc>
          </a:pPr>
          <a:r>
            <a:rPr lang="en-US" sz="2000" b="1" i="0" dirty="0" err="1">
              <a:latin typeface="Calibri Bold"/>
              <a:cs typeface="Comic Sans MS"/>
            </a:rPr>
            <a:t>Counselling</a:t>
          </a:r>
          <a:r>
            <a:rPr lang="en-US" sz="2000" b="1" i="0" dirty="0">
              <a:latin typeface="Calibri Bold"/>
              <a:cs typeface="Comic Sans MS"/>
            </a:rPr>
            <a:t> for FP in cancer patients</a:t>
          </a:r>
        </a:p>
      </dgm:t>
    </dgm:pt>
    <dgm:pt modelId="{E83F8937-3B1B-534C-9437-E8360143DF7E}" type="parTrans" cxnId="{716B228A-2843-8B44-9AAC-CCF83B789284}">
      <dgm:prSet/>
      <dgm:spPr/>
      <dgm:t>
        <a:bodyPr/>
        <a:lstStyle/>
        <a:p>
          <a:endParaRPr lang="en-US"/>
        </a:p>
      </dgm:t>
    </dgm:pt>
    <dgm:pt modelId="{7E77831F-94B3-2A41-9A47-B61A87B61BC8}" type="sibTrans" cxnId="{716B228A-2843-8B44-9AAC-CCF83B789284}">
      <dgm:prSet/>
      <dgm:spPr/>
      <dgm:t>
        <a:bodyPr/>
        <a:lstStyle/>
        <a:p>
          <a:endParaRPr lang="en-US"/>
        </a:p>
      </dgm:t>
    </dgm:pt>
    <dgm:pt modelId="{407C9BB6-A14F-8647-A979-07B3DC6F9395}">
      <dgm:prSet custT="1"/>
      <dgm:spPr/>
      <dgm:t>
        <a:bodyPr/>
        <a:lstStyle/>
        <a:p>
          <a:pPr rtl="0">
            <a:lnSpc>
              <a:spcPct val="130000"/>
            </a:lnSpc>
          </a:pPr>
          <a:r>
            <a:rPr lang="en-US" sz="2000" b="1" i="0" dirty="0">
              <a:latin typeface="Calibri Bold"/>
              <a:cs typeface="Comic Sans MS"/>
            </a:rPr>
            <a:t>How long to postpone childbearing?</a:t>
          </a:r>
        </a:p>
        <a:p>
          <a:pPr>
            <a:lnSpc>
              <a:spcPct val="130000"/>
            </a:lnSpc>
          </a:pPr>
          <a:r>
            <a:rPr lang="en-US" sz="2000" b="1" i="0" dirty="0">
              <a:latin typeface="Calibri Bold"/>
              <a:cs typeface="Comic Sans MS"/>
            </a:rPr>
            <a:t>Gives estimate of their reproductive potential  </a:t>
          </a:r>
        </a:p>
      </dgm:t>
    </dgm:pt>
    <dgm:pt modelId="{501AD3D7-C320-6743-A126-F94B8C179EB8}" type="parTrans" cxnId="{CDB4B5DD-349E-9041-B4B6-7D8A6F6B4E12}">
      <dgm:prSet/>
      <dgm:spPr/>
      <dgm:t>
        <a:bodyPr/>
        <a:lstStyle/>
        <a:p>
          <a:endParaRPr lang="en-US"/>
        </a:p>
      </dgm:t>
    </dgm:pt>
    <dgm:pt modelId="{31ADD046-FB2D-9548-AEEB-DBAEB77D9B39}" type="sibTrans" cxnId="{CDB4B5DD-349E-9041-B4B6-7D8A6F6B4E12}">
      <dgm:prSet/>
      <dgm:spPr/>
      <dgm:t>
        <a:bodyPr/>
        <a:lstStyle/>
        <a:p>
          <a:endParaRPr lang="en-US"/>
        </a:p>
      </dgm:t>
    </dgm:pt>
    <dgm:pt modelId="{C5896EAE-2E80-FC41-B63B-E616BA123527}" type="pres">
      <dgm:prSet presAssocID="{C53C4E7A-BEC4-A545-9F6A-EE192D7D525E}" presName="diagram" presStyleCnt="0">
        <dgm:presLayoutVars>
          <dgm:dir/>
          <dgm:resizeHandles val="exact"/>
        </dgm:presLayoutVars>
      </dgm:prSet>
      <dgm:spPr/>
    </dgm:pt>
    <dgm:pt modelId="{4FD482D5-DFB2-2541-80B3-9A8DD60E39EE}" type="pres">
      <dgm:prSet presAssocID="{C8305361-63AB-5A46-80E7-126878C203E4}" presName="node" presStyleLbl="node1" presStyleIdx="0" presStyleCnt="6" custScaleX="160009">
        <dgm:presLayoutVars>
          <dgm:bulletEnabled val="1"/>
        </dgm:presLayoutVars>
      </dgm:prSet>
      <dgm:spPr/>
    </dgm:pt>
    <dgm:pt modelId="{358943C9-D612-E041-B261-2E3F2865BEB4}" type="pres">
      <dgm:prSet presAssocID="{9CBAA232-F216-2C4A-B024-74C9234FC09B}" presName="sibTrans" presStyleCnt="0"/>
      <dgm:spPr/>
    </dgm:pt>
    <dgm:pt modelId="{14FF5C3F-CD79-C64B-8685-4FCCB49AC4D5}" type="pres">
      <dgm:prSet presAssocID="{E347CB9B-C804-3048-B820-7D865F23191F}" presName="node" presStyleLbl="node1" presStyleIdx="1" presStyleCnt="6" custScaleX="160009">
        <dgm:presLayoutVars>
          <dgm:bulletEnabled val="1"/>
        </dgm:presLayoutVars>
      </dgm:prSet>
      <dgm:spPr/>
    </dgm:pt>
    <dgm:pt modelId="{8E638FD5-07E6-2841-81BA-AC65F942C375}" type="pres">
      <dgm:prSet presAssocID="{874BA993-DA85-1446-A8D5-937DCF6B8682}" presName="sibTrans" presStyleCnt="0"/>
      <dgm:spPr/>
    </dgm:pt>
    <dgm:pt modelId="{9DB48027-93EE-A44D-AC79-41F427FAEDCB}" type="pres">
      <dgm:prSet presAssocID="{2EC824C4-0E85-2647-B624-1429850F5855}" presName="node" presStyleLbl="node1" presStyleIdx="2" presStyleCnt="6" custScaleX="160009" custScaleY="118574">
        <dgm:presLayoutVars>
          <dgm:bulletEnabled val="1"/>
        </dgm:presLayoutVars>
      </dgm:prSet>
      <dgm:spPr/>
    </dgm:pt>
    <dgm:pt modelId="{9502BB5D-B1F9-0C4A-B892-652676148E16}" type="pres">
      <dgm:prSet presAssocID="{29D7B7D2-A1C7-084C-AAD5-7C2A0D70C304}" presName="sibTrans" presStyleCnt="0"/>
      <dgm:spPr/>
    </dgm:pt>
    <dgm:pt modelId="{868688A1-64EA-5940-9BB6-C5199BBF2B30}" type="pres">
      <dgm:prSet presAssocID="{407C9BB6-A14F-8647-A979-07B3DC6F9395}" presName="node" presStyleLbl="node1" presStyleIdx="3" presStyleCnt="6" custScaleX="160009" custScaleY="118574" custLinFactNeighborX="-1447" custLinFactNeighborY="-584">
        <dgm:presLayoutVars>
          <dgm:bulletEnabled val="1"/>
        </dgm:presLayoutVars>
      </dgm:prSet>
      <dgm:spPr/>
    </dgm:pt>
    <dgm:pt modelId="{BAC482E3-B279-E141-B39E-29230E6C0587}" type="pres">
      <dgm:prSet presAssocID="{31ADD046-FB2D-9548-AEEB-DBAEB77D9B39}" presName="sibTrans" presStyleCnt="0"/>
      <dgm:spPr/>
    </dgm:pt>
    <dgm:pt modelId="{200B5478-7C0B-1D4E-ACAE-B7B2D831F8E3}" type="pres">
      <dgm:prSet presAssocID="{51140DD1-810A-4B47-99E5-E8625DF35BC3}" presName="node" presStyleLbl="node1" presStyleIdx="4" presStyleCnt="6" custScaleX="160009" custLinFactNeighborX="-1447" custLinFactNeighborY="-584">
        <dgm:presLayoutVars>
          <dgm:bulletEnabled val="1"/>
        </dgm:presLayoutVars>
      </dgm:prSet>
      <dgm:spPr/>
    </dgm:pt>
    <dgm:pt modelId="{06C894F8-C045-D448-8915-CDA06E259F2C}" type="pres">
      <dgm:prSet presAssocID="{87015354-B8BA-194B-8DD3-74A0F1AB0576}" presName="sibTrans" presStyleCnt="0"/>
      <dgm:spPr/>
    </dgm:pt>
    <dgm:pt modelId="{CF6D60D7-CD94-C74F-885E-320168FCB824}" type="pres">
      <dgm:prSet presAssocID="{020B0251-22E0-D34B-BEC1-0E36B1E7F00C}" presName="node" presStyleLbl="node1" presStyleIdx="5" presStyleCnt="6" custScaleX="160009" custLinFactNeighborX="-1447" custLinFactNeighborY="-584">
        <dgm:presLayoutVars>
          <dgm:bulletEnabled val="1"/>
        </dgm:presLayoutVars>
      </dgm:prSet>
      <dgm:spPr/>
    </dgm:pt>
  </dgm:ptLst>
  <dgm:cxnLst>
    <dgm:cxn modelId="{18FB9613-6882-A646-9718-EF6C739F3A75}" srcId="{C53C4E7A-BEC4-A545-9F6A-EE192D7D525E}" destId="{E347CB9B-C804-3048-B820-7D865F23191F}" srcOrd="1" destOrd="0" parTransId="{B47E0F28-BFF0-2148-84AF-C3A03251E0D2}" sibTransId="{874BA993-DA85-1446-A8D5-937DCF6B8682}"/>
    <dgm:cxn modelId="{36EC6641-B6D2-2F4C-90D5-C1305A2A3C2B}" srcId="{C53C4E7A-BEC4-A545-9F6A-EE192D7D525E}" destId="{2EC824C4-0E85-2647-B624-1429850F5855}" srcOrd="2" destOrd="0" parTransId="{7824032E-E46A-4148-B997-B43A64B6C755}" sibTransId="{29D7B7D2-A1C7-084C-AAD5-7C2A0D70C304}"/>
    <dgm:cxn modelId="{2E8A5362-A8AF-1249-84B9-3E7B8E074110}" type="presOf" srcId="{407C9BB6-A14F-8647-A979-07B3DC6F9395}" destId="{868688A1-64EA-5940-9BB6-C5199BBF2B30}" srcOrd="0" destOrd="0" presId="urn:microsoft.com/office/officeart/2005/8/layout/default"/>
    <dgm:cxn modelId="{51466872-D0F4-E346-8768-F4B38DDBEEA6}" type="presOf" srcId="{E347CB9B-C804-3048-B820-7D865F23191F}" destId="{14FF5C3F-CD79-C64B-8685-4FCCB49AC4D5}" srcOrd="0" destOrd="0" presId="urn:microsoft.com/office/officeart/2005/8/layout/default"/>
    <dgm:cxn modelId="{4A61317A-3E5E-7742-A51D-A459B941D64D}" type="presOf" srcId="{C53C4E7A-BEC4-A545-9F6A-EE192D7D525E}" destId="{C5896EAE-2E80-FC41-B63B-E616BA123527}" srcOrd="0" destOrd="0" presId="urn:microsoft.com/office/officeart/2005/8/layout/default"/>
    <dgm:cxn modelId="{716B228A-2843-8B44-9AAC-CCF83B789284}" srcId="{C53C4E7A-BEC4-A545-9F6A-EE192D7D525E}" destId="{020B0251-22E0-D34B-BEC1-0E36B1E7F00C}" srcOrd="5" destOrd="0" parTransId="{E83F8937-3B1B-534C-9437-E8360143DF7E}" sibTransId="{7E77831F-94B3-2A41-9A47-B61A87B61BC8}"/>
    <dgm:cxn modelId="{193C91A6-0DC9-EE4E-8D0F-E31E8D488063}" srcId="{C53C4E7A-BEC4-A545-9F6A-EE192D7D525E}" destId="{51140DD1-810A-4B47-99E5-E8625DF35BC3}" srcOrd="4" destOrd="0" parTransId="{444CDAEA-7C3B-9746-8F52-D627180A3861}" sibTransId="{87015354-B8BA-194B-8DD3-74A0F1AB0576}"/>
    <dgm:cxn modelId="{B1CFA5B7-D469-4B4E-9768-05AC37912822}" type="presOf" srcId="{51140DD1-810A-4B47-99E5-E8625DF35BC3}" destId="{200B5478-7C0B-1D4E-ACAE-B7B2D831F8E3}" srcOrd="0" destOrd="0" presId="urn:microsoft.com/office/officeart/2005/8/layout/default"/>
    <dgm:cxn modelId="{BDF2A5D0-FCDB-C24A-8530-5AFA789A242C}" type="presOf" srcId="{020B0251-22E0-D34B-BEC1-0E36B1E7F00C}" destId="{CF6D60D7-CD94-C74F-885E-320168FCB824}" srcOrd="0" destOrd="0" presId="urn:microsoft.com/office/officeart/2005/8/layout/default"/>
    <dgm:cxn modelId="{CDB4B5DD-349E-9041-B4B6-7D8A6F6B4E12}" srcId="{C53C4E7A-BEC4-A545-9F6A-EE192D7D525E}" destId="{407C9BB6-A14F-8647-A979-07B3DC6F9395}" srcOrd="3" destOrd="0" parTransId="{501AD3D7-C320-6743-A126-F94B8C179EB8}" sibTransId="{31ADD046-FB2D-9548-AEEB-DBAEB77D9B39}"/>
    <dgm:cxn modelId="{150EECEB-BFD0-664B-BDEE-4E2D851CF7E8}" type="presOf" srcId="{2EC824C4-0E85-2647-B624-1429850F5855}" destId="{9DB48027-93EE-A44D-AC79-41F427FAEDCB}" srcOrd="0" destOrd="0" presId="urn:microsoft.com/office/officeart/2005/8/layout/default"/>
    <dgm:cxn modelId="{78AB37ED-827F-4246-BB72-49E7A826A984}" srcId="{C53C4E7A-BEC4-A545-9F6A-EE192D7D525E}" destId="{C8305361-63AB-5A46-80E7-126878C203E4}" srcOrd="0" destOrd="0" parTransId="{E3C44C8B-E77E-CF4D-AA33-06138D54C14A}" sibTransId="{9CBAA232-F216-2C4A-B024-74C9234FC09B}"/>
    <dgm:cxn modelId="{575139F5-7FAE-B047-87B0-BC6784B25AD9}" type="presOf" srcId="{C8305361-63AB-5A46-80E7-126878C203E4}" destId="{4FD482D5-DFB2-2541-80B3-9A8DD60E39EE}" srcOrd="0" destOrd="0" presId="urn:microsoft.com/office/officeart/2005/8/layout/default"/>
    <dgm:cxn modelId="{A490A600-3B9A-9442-9D21-85CD8EB4EAC5}" type="presParOf" srcId="{C5896EAE-2E80-FC41-B63B-E616BA123527}" destId="{4FD482D5-DFB2-2541-80B3-9A8DD60E39EE}" srcOrd="0" destOrd="0" presId="urn:microsoft.com/office/officeart/2005/8/layout/default"/>
    <dgm:cxn modelId="{A325CCE3-1E22-A147-A5CA-A7FB1F04F2A9}" type="presParOf" srcId="{C5896EAE-2E80-FC41-B63B-E616BA123527}" destId="{358943C9-D612-E041-B261-2E3F2865BEB4}" srcOrd="1" destOrd="0" presId="urn:microsoft.com/office/officeart/2005/8/layout/default"/>
    <dgm:cxn modelId="{4DCFD22A-FA1F-CD43-8857-771B5CB4553E}" type="presParOf" srcId="{C5896EAE-2E80-FC41-B63B-E616BA123527}" destId="{14FF5C3F-CD79-C64B-8685-4FCCB49AC4D5}" srcOrd="2" destOrd="0" presId="urn:microsoft.com/office/officeart/2005/8/layout/default"/>
    <dgm:cxn modelId="{76C43A13-8535-E74A-90A7-AD7DCF26098C}" type="presParOf" srcId="{C5896EAE-2E80-FC41-B63B-E616BA123527}" destId="{8E638FD5-07E6-2841-81BA-AC65F942C375}" srcOrd="3" destOrd="0" presId="urn:microsoft.com/office/officeart/2005/8/layout/default"/>
    <dgm:cxn modelId="{B90296DF-A630-6042-9E26-B3D989F60F5F}" type="presParOf" srcId="{C5896EAE-2E80-FC41-B63B-E616BA123527}" destId="{9DB48027-93EE-A44D-AC79-41F427FAEDCB}" srcOrd="4" destOrd="0" presId="urn:microsoft.com/office/officeart/2005/8/layout/default"/>
    <dgm:cxn modelId="{A8A446CC-C6E9-EB4D-BE26-8379DC8470D1}" type="presParOf" srcId="{C5896EAE-2E80-FC41-B63B-E616BA123527}" destId="{9502BB5D-B1F9-0C4A-B892-652676148E16}" srcOrd="5" destOrd="0" presId="urn:microsoft.com/office/officeart/2005/8/layout/default"/>
    <dgm:cxn modelId="{B5190218-DEC9-8043-98A9-361B53DE6AED}" type="presParOf" srcId="{C5896EAE-2E80-FC41-B63B-E616BA123527}" destId="{868688A1-64EA-5940-9BB6-C5199BBF2B30}" srcOrd="6" destOrd="0" presId="urn:microsoft.com/office/officeart/2005/8/layout/default"/>
    <dgm:cxn modelId="{D8491EB7-4E74-314D-B750-949C50FB2619}" type="presParOf" srcId="{C5896EAE-2E80-FC41-B63B-E616BA123527}" destId="{BAC482E3-B279-E141-B39E-29230E6C0587}" srcOrd="7" destOrd="0" presId="urn:microsoft.com/office/officeart/2005/8/layout/default"/>
    <dgm:cxn modelId="{196BB757-6702-AE48-BE7E-4A4E28FE6C21}" type="presParOf" srcId="{C5896EAE-2E80-FC41-B63B-E616BA123527}" destId="{200B5478-7C0B-1D4E-ACAE-B7B2D831F8E3}" srcOrd="8" destOrd="0" presId="urn:microsoft.com/office/officeart/2005/8/layout/default"/>
    <dgm:cxn modelId="{710C964F-1F64-5A47-AB60-EE56B2F2D71D}" type="presParOf" srcId="{C5896EAE-2E80-FC41-B63B-E616BA123527}" destId="{06C894F8-C045-D448-8915-CDA06E259F2C}" srcOrd="9" destOrd="0" presId="urn:microsoft.com/office/officeart/2005/8/layout/default"/>
    <dgm:cxn modelId="{45977761-806F-1E48-B092-F891C9343E9C}" type="presParOf" srcId="{C5896EAE-2E80-FC41-B63B-E616BA123527}" destId="{CF6D60D7-CD94-C74F-885E-320168FCB82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FB38F0-0241-1740-B8E3-2D3917962AD0}" type="doc">
      <dgm:prSet loTypeId="urn:microsoft.com/office/officeart/2005/8/layout/orgChart1" loCatId="hierarchy" qsTypeId="urn:microsoft.com/office/officeart/2005/8/quickstyle/simple3" qsCatId="simple" csTypeId="urn:microsoft.com/office/officeart/2005/8/colors/colorful3" csCatId="colorful"/>
      <dgm:spPr/>
      <dgm:t>
        <a:bodyPr/>
        <a:lstStyle/>
        <a:p>
          <a:endParaRPr lang="en-US"/>
        </a:p>
      </dgm:t>
    </dgm:pt>
    <dgm:pt modelId="{02FA7E84-1BE5-0442-806D-945019467812}">
      <dgm:prSet/>
      <dgm:spPr/>
      <dgm:t>
        <a:bodyPr/>
        <a:lstStyle/>
        <a:p>
          <a:r>
            <a:rPr lang="en-US" b="1" dirty="0"/>
            <a:t>Sperm DNA damage</a:t>
          </a:r>
          <a:endParaRPr lang="en-IN" dirty="0"/>
        </a:p>
      </dgm:t>
    </dgm:pt>
    <dgm:pt modelId="{2D1F9842-7A34-AE46-9C85-A4A7C4384CB5}" type="parTrans" cxnId="{5A1F4096-B3A9-594E-8B5A-953C7B0FC3FD}">
      <dgm:prSet/>
      <dgm:spPr/>
      <dgm:t>
        <a:bodyPr/>
        <a:lstStyle/>
        <a:p>
          <a:endParaRPr lang="en-US"/>
        </a:p>
      </dgm:t>
    </dgm:pt>
    <dgm:pt modelId="{49FCCEA8-61BF-B24B-AB55-F62B30B05B3A}" type="sibTrans" cxnId="{5A1F4096-B3A9-594E-8B5A-953C7B0FC3FD}">
      <dgm:prSet/>
      <dgm:spPr/>
      <dgm:t>
        <a:bodyPr/>
        <a:lstStyle/>
        <a:p>
          <a:endParaRPr lang="en-US"/>
        </a:p>
      </dgm:t>
    </dgm:pt>
    <dgm:pt modelId="{811F3C30-A272-1C49-A86C-C4E62871437D}">
      <dgm:prSet/>
      <dgm:spPr/>
      <dgm:t>
        <a:bodyPr/>
        <a:lstStyle/>
        <a:p>
          <a:r>
            <a:rPr lang="en-US" b="1"/>
            <a:t>Alteration in Chromatin          structure</a:t>
          </a:r>
          <a:endParaRPr lang="en-IN"/>
        </a:p>
      </dgm:t>
    </dgm:pt>
    <dgm:pt modelId="{3452F8DD-517D-7948-91D3-C9539A0FCC9F}" type="parTrans" cxnId="{188714A4-1736-364F-96C2-F381D01E3770}">
      <dgm:prSet/>
      <dgm:spPr/>
      <dgm:t>
        <a:bodyPr/>
        <a:lstStyle/>
        <a:p>
          <a:endParaRPr lang="en-US"/>
        </a:p>
      </dgm:t>
    </dgm:pt>
    <dgm:pt modelId="{304AD6D9-93E3-904D-9136-697F851C6EE2}" type="sibTrans" cxnId="{188714A4-1736-364F-96C2-F381D01E3770}">
      <dgm:prSet/>
      <dgm:spPr/>
      <dgm:t>
        <a:bodyPr/>
        <a:lstStyle/>
        <a:p>
          <a:endParaRPr lang="en-US"/>
        </a:p>
      </dgm:t>
    </dgm:pt>
    <dgm:pt modelId="{9AA542A2-E39F-D64E-842E-76C6DC53E889}">
      <dgm:prSet/>
      <dgm:spPr/>
      <dgm:t>
        <a:bodyPr/>
        <a:lstStyle/>
        <a:p>
          <a:r>
            <a:rPr lang="en-US" b="1" dirty="0"/>
            <a:t>DNA fragmentation</a:t>
          </a:r>
          <a:endParaRPr lang="en-IN" dirty="0"/>
        </a:p>
      </dgm:t>
    </dgm:pt>
    <dgm:pt modelId="{55FC271F-1324-A148-AC9A-D47B7E5B609D}" type="parTrans" cxnId="{E4D6E75E-9279-5B4B-93A6-50A32FAEC8FC}">
      <dgm:prSet/>
      <dgm:spPr/>
      <dgm:t>
        <a:bodyPr/>
        <a:lstStyle/>
        <a:p>
          <a:endParaRPr lang="en-US"/>
        </a:p>
      </dgm:t>
    </dgm:pt>
    <dgm:pt modelId="{47CBFDD1-4C5B-D848-9CC6-119FAEA91C0A}" type="sibTrans" cxnId="{E4D6E75E-9279-5B4B-93A6-50A32FAEC8FC}">
      <dgm:prSet/>
      <dgm:spPr/>
      <dgm:t>
        <a:bodyPr/>
        <a:lstStyle/>
        <a:p>
          <a:endParaRPr lang="en-US"/>
        </a:p>
      </dgm:t>
    </dgm:pt>
    <dgm:pt modelId="{E6172E85-62DD-344D-8A08-DF32200C9A6A}">
      <dgm:prSet/>
      <dgm:spPr/>
      <dgm:t>
        <a:bodyPr/>
        <a:lstStyle/>
        <a:p>
          <a:r>
            <a:rPr lang="en-US" b="1"/>
            <a:t>DNA oxidation</a:t>
          </a:r>
          <a:endParaRPr lang="en-IN"/>
        </a:p>
      </dgm:t>
    </dgm:pt>
    <dgm:pt modelId="{0EFF5DF4-225F-A34E-9AE6-24BF98570D79}" type="parTrans" cxnId="{EA5FBFD1-0B79-FD43-8718-33BED15AE269}">
      <dgm:prSet/>
      <dgm:spPr/>
      <dgm:t>
        <a:bodyPr/>
        <a:lstStyle/>
        <a:p>
          <a:endParaRPr lang="en-US"/>
        </a:p>
      </dgm:t>
    </dgm:pt>
    <dgm:pt modelId="{F0BF91AE-A269-8B41-8233-621CF384B528}" type="sibTrans" cxnId="{EA5FBFD1-0B79-FD43-8718-33BED15AE269}">
      <dgm:prSet/>
      <dgm:spPr/>
      <dgm:t>
        <a:bodyPr/>
        <a:lstStyle/>
        <a:p>
          <a:endParaRPr lang="en-US"/>
        </a:p>
      </dgm:t>
    </dgm:pt>
    <dgm:pt modelId="{E302E825-E8B1-464F-9F45-51F9E2D1F329}">
      <dgm:prSet/>
      <dgm:spPr/>
      <dgm:t>
        <a:bodyPr/>
        <a:lstStyle/>
        <a:p>
          <a:r>
            <a:rPr lang="en-US" b="1"/>
            <a:t>Protamine Deficiency </a:t>
          </a:r>
          <a:endParaRPr lang="en-IN"/>
        </a:p>
      </dgm:t>
    </dgm:pt>
    <dgm:pt modelId="{B6BD7702-7966-5546-8EFE-82DC74A70441}" type="parTrans" cxnId="{11BFBF0D-0FF9-8640-ACD7-64F20AF5C300}">
      <dgm:prSet/>
      <dgm:spPr/>
      <dgm:t>
        <a:bodyPr/>
        <a:lstStyle/>
        <a:p>
          <a:endParaRPr lang="en-US"/>
        </a:p>
      </dgm:t>
    </dgm:pt>
    <dgm:pt modelId="{E0C0EC00-84DA-7743-B679-F43FEDEFCB5C}" type="sibTrans" cxnId="{11BFBF0D-0FF9-8640-ACD7-64F20AF5C300}">
      <dgm:prSet/>
      <dgm:spPr/>
      <dgm:t>
        <a:bodyPr/>
        <a:lstStyle/>
        <a:p>
          <a:endParaRPr lang="en-US"/>
        </a:p>
      </dgm:t>
    </dgm:pt>
    <dgm:pt modelId="{A91C5962-B2F3-D94A-848A-CAA1037592F6}">
      <dgm:prSet/>
      <dgm:spPr/>
      <dgm:t>
        <a:bodyPr/>
        <a:lstStyle/>
        <a:p>
          <a:r>
            <a:rPr lang="en-US" b="1" dirty="0"/>
            <a:t>Seen in form of </a:t>
          </a:r>
          <a:endParaRPr lang="en-IN" dirty="0"/>
        </a:p>
      </dgm:t>
    </dgm:pt>
    <dgm:pt modelId="{6D7C84FA-6A67-D84B-8D94-872EEFD12F53}" type="sibTrans" cxnId="{095DC70B-2703-174F-95EB-F1EE065FE188}">
      <dgm:prSet/>
      <dgm:spPr/>
      <dgm:t>
        <a:bodyPr/>
        <a:lstStyle/>
        <a:p>
          <a:endParaRPr lang="en-US"/>
        </a:p>
      </dgm:t>
    </dgm:pt>
    <dgm:pt modelId="{2B2EE50F-FF74-1A45-BA08-2AB93C8087C0}" type="parTrans" cxnId="{095DC70B-2703-174F-95EB-F1EE065FE188}">
      <dgm:prSet/>
      <dgm:spPr/>
      <dgm:t>
        <a:bodyPr/>
        <a:lstStyle/>
        <a:p>
          <a:endParaRPr lang="en-US"/>
        </a:p>
      </dgm:t>
    </dgm:pt>
    <dgm:pt modelId="{EC8C6FD5-746A-F148-B45D-ACBF178C7E42}" type="pres">
      <dgm:prSet presAssocID="{42FB38F0-0241-1740-B8E3-2D3917962AD0}" presName="hierChild1" presStyleCnt="0">
        <dgm:presLayoutVars>
          <dgm:orgChart val="1"/>
          <dgm:chPref val="1"/>
          <dgm:dir/>
          <dgm:animOne val="branch"/>
          <dgm:animLvl val="lvl"/>
          <dgm:resizeHandles/>
        </dgm:presLayoutVars>
      </dgm:prSet>
      <dgm:spPr/>
    </dgm:pt>
    <dgm:pt modelId="{A78CA1A7-4EAE-6844-960F-10A125B107AC}" type="pres">
      <dgm:prSet presAssocID="{02FA7E84-1BE5-0442-806D-945019467812}" presName="hierRoot1" presStyleCnt="0">
        <dgm:presLayoutVars>
          <dgm:hierBranch val="init"/>
        </dgm:presLayoutVars>
      </dgm:prSet>
      <dgm:spPr/>
    </dgm:pt>
    <dgm:pt modelId="{B61D5282-10B6-4548-9D3B-C159B227638C}" type="pres">
      <dgm:prSet presAssocID="{02FA7E84-1BE5-0442-806D-945019467812}" presName="rootComposite1" presStyleCnt="0"/>
      <dgm:spPr/>
    </dgm:pt>
    <dgm:pt modelId="{F111A810-B63F-DA44-9987-37389B020A58}" type="pres">
      <dgm:prSet presAssocID="{02FA7E84-1BE5-0442-806D-945019467812}" presName="rootText1" presStyleLbl="node0" presStyleIdx="0" presStyleCnt="2">
        <dgm:presLayoutVars>
          <dgm:chPref val="3"/>
        </dgm:presLayoutVars>
      </dgm:prSet>
      <dgm:spPr/>
    </dgm:pt>
    <dgm:pt modelId="{4D90A382-322C-BA42-9D43-5D621CE018F5}" type="pres">
      <dgm:prSet presAssocID="{02FA7E84-1BE5-0442-806D-945019467812}" presName="rootConnector1" presStyleLbl="node1" presStyleIdx="0" presStyleCnt="0"/>
      <dgm:spPr/>
    </dgm:pt>
    <dgm:pt modelId="{90F5B652-3E53-1A46-B33A-E64A5E9D8E56}" type="pres">
      <dgm:prSet presAssocID="{02FA7E84-1BE5-0442-806D-945019467812}" presName="hierChild2" presStyleCnt="0"/>
      <dgm:spPr/>
    </dgm:pt>
    <dgm:pt modelId="{7BA42356-FE49-5440-BE3F-7845675C5FFA}" type="pres">
      <dgm:prSet presAssocID="{02FA7E84-1BE5-0442-806D-945019467812}" presName="hierChild3" presStyleCnt="0"/>
      <dgm:spPr/>
    </dgm:pt>
    <dgm:pt modelId="{29D8AC08-1174-9B44-9D12-445D88EA7EBF}" type="pres">
      <dgm:prSet presAssocID="{A91C5962-B2F3-D94A-848A-CAA1037592F6}" presName="hierRoot1" presStyleCnt="0">
        <dgm:presLayoutVars>
          <dgm:hierBranch val="init"/>
        </dgm:presLayoutVars>
      </dgm:prSet>
      <dgm:spPr/>
    </dgm:pt>
    <dgm:pt modelId="{CDC269B6-CF76-4E4E-A7EC-4F63E177857E}" type="pres">
      <dgm:prSet presAssocID="{A91C5962-B2F3-D94A-848A-CAA1037592F6}" presName="rootComposite1" presStyleCnt="0"/>
      <dgm:spPr/>
    </dgm:pt>
    <dgm:pt modelId="{071EE1E0-E39E-7747-A5E9-9243B884FD6F}" type="pres">
      <dgm:prSet presAssocID="{A91C5962-B2F3-D94A-848A-CAA1037592F6}" presName="rootText1" presStyleLbl="node0" presStyleIdx="1" presStyleCnt="2">
        <dgm:presLayoutVars>
          <dgm:chPref val="3"/>
        </dgm:presLayoutVars>
      </dgm:prSet>
      <dgm:spPr/>
    </dgm:pt>
    <dgm:pt modelId="{1C23E6DE-C029-D549-8A07-5D9144EBC1CF}" type="pres">
      <dgm:prSet presAssocID="{A91C5962-B2F3-D94A-848A-CAA1037592F6}" presName="rootConnector1" presStyleLbl="node1" presStyleIdx="0" presStyleCnt="0"/>
      <dgm:spPr/>
    </dgm:pt>
    <dgm:pt modelId="{E0801C29-6860-9541-B749-30581F08DA21}" type="pres">
      <dgm:prSet presAssocID="{A91C5962-B2F3-D94A-848A-CAA1037592F6}" presName="hierChild2" presStyleCnt="0"/>
      <dgm:spPr/>
    </dgm:pt>
    <dgm:pt modelId="{D23EAB5C-72A2-D84F-8CF8-9BA7BF722D02}" type="pres">
      <dgm:prSet presAssocID="{3452F8DD-517D-7948-91D3-C9539A0FCC9F}" presName="Name37" presStyleLbl="parChTrans1D2" presStyleIdx="0" presStyleCnt="4"/>
      <dgm:spPr/>
    </dgm:pt>
    <dgm:pt modelId="{DDD4D8AC-2D14-A642-988D-1C3536129DAA}" type="pres">
      <dgm:prSet presAssocID="{811F3C30-A272-1C49-A86C-C4E62871437D}" presName="hierRoot2" presStyleCnt="0">
        <dgm:presLayoutVars>
          <dgm:hierBranch val="init"/>
        </dgm:presLayoutVars>
      </dgm:prSet>
      <dgm:spPr/>
    </dgm:pt>
    <dgm:pt modelId="{15833B50-79E5-6840-9A05-71FB4B8D3487}" type="pres">
      <dgm:prSet presAssocID="{811F3C30-A272-1C49-A86C-C4E62871437D}" presName="rootComposite" presStyleCnt="0"/>
      <dgm:spPr/>
    </dgm:pt>
    <dgm:pt modelId="{05860C27-590D-2743-ACD5-0CD9A9B07AE7}" type="pres">
      <dgm:prSet presAssocID="{811F3C30-A272-1C49-A86C-C4E62871437D}" presName="rootText" presStyleLbl="node2" presStyleIdx="0" presStyleCnt="4">
        <dgm:presLayoutVars>
          <dgm:chPref val="3"/>
        </dgm:presLayoutVars>
      </dgm:prSet>
      <dgm:spPr/>
    </dgm:pt>
    <dgm:pt modelId="{49F46853-9CCA-6C40-9CD8-A45470AFC2B2}" type="pres">
      <dgm:prSet presAssocID="{811F3C30-A272-1C49-A86C-C4E62871437D}" presName="rootConnector" presStyleLbl="node2" presStyleIdx="0" presStyleCnt="4"/>
      <dgm:spPr/>
    </dgm:pt>
    <dgm:pt modelId="{917B63DD-F082-734B-93EA-F5FE60247809}" type="pres">
      <dgm:prSet presAssocID="{811F3C30-A272-1C49-A86C-C4E62871437D}" presName="hierChild4" presStyleCnt="0"/>
      <dgm:spPr/>
    </dgm:pt>
    <dgm:pt modelId="{BFCF126A-E86A-CA4C-927B-EE0B83A20A67}" type="pres">
      <dgm:prSet presAssocID="{811F3C30-A272-1C49-A86C-C4E62871437D}" presName="hierChild5" presStyleCnt="0"/>
      <dgm:spPr/>
    </dgm:pt>
    <dgm:pt modelId="{036CFED2-B62D-724D-9AF0-1361264949DB}" type="pres">
      <dgm:prSet presAssocID="{55FC271F-1324-A148-AC9A-D47B7E5B609D}" presName="Name37" presStyleLbl="parChTrans1D2" presStyleIdx="1" presStyleCnt="4"/>
      <dgm:spPr/>
    </dgm:pt>
    <dgm:pt modelId="{3A453E5D-05BC-F749-8392-B7F0293DE943}" type="pres">
      <dgm:prSet presAssocID="{9AA542A2-E39F-D64E-842E-76C6DC53E889}" presName="hierRoot2" presStyleCnt="0">
        <dgm:presLayoutVars>
          <dgm:hierBranch val="init"/>
        </dgm:presLayoutVars>
      </dgm:prSet>
      <dgm:spPr/>
    </dgm:pt>
    <dgm:pt modelId="{C4F75711-00FD-EB4D-993B-C85A88C58C77}" type="pres">
      <dgm:prSet presAssocID="{9AA542A2-E39F-D64E-842E-76C6DC53E889}" presName="rootComposite" presStyleCnt="0"/>
      <dgm:spPr/>
    </dgm:pt>
    <dgm:pt modelId="{9F49DA0D-08DB-3D41-AA51-751B9BE31E64}" type="pres">
      <dgm:prSet presAssocID="{9AA542A2-E39F-D64E-842E-76C6DC53E889}" presName="rootText" presStyleLbl="node2" presStyleIdx="1" presStyleCnt="4">
        <dgm:presLayoutVars>
          <dgm:chPref val="3"/>
        </dgm:presLayoutVars>
      </dgm:prSet>
      <dgm:spPr/>
    </dgm:pt>
    <dgm:pt modelId="{F520330A-38AE-0847-A7D8-839597288D39}" type="pres">
      <dgm:prSet presAssocID="{9AA542A2-E39F-D64E-842E-76C6DC53E889}" presName="rootConnector" presStyleLbl="node2" presStyleIdx="1" presStyleCnt="4"/>
      <dgm:spPr/>
    </dgm:pt>
    <dgm:pt modelId="{D43836B6-C4FD-5046-9844-B79EE770DFD7}" type="pres">
      <dgm:prSet presAssocID="{9AA542A2-E39F-D64E-842E-76C6DC53E889}" presName="hierChild4" presStyleCnt="0"/>
      <dgm:spPr/>
    </dgm:pt>
    <dgm:pt modelId="{A14A1B06-8293-7E4B-8ACF-49307B3E1DE9}" type="pres">
      <dgm:prSet presAssocID="{9AA542A2-E39F-D64E-842E-76C6DC53E889}" presName="hierChild5" presStyleCnt="0"/>
      <dgm:spPr/>
    </dgm:pt>
    <dgm:pt modelId="{4671A70E-AB23-114F-955A-470A525F6662}" type="pres">
      <dgm:prSet presAssocID="{0EFF5DF4-225F-A34E-9AE6-24BF98570D79}" presName="Name37" presStyleLbl="parChTrans1D2" presStyleIdx="2" presStyleCnt="4"/>
      <dgm:spPr/>
    </dgm:pt>
    <dgm:pt modelId="{9438E2E2-5950-224E-8814-F0EB77770083}" type="pres">
      <dgm:prSet presAssocID="{E6172E85-62DD-344D-8A08-DF32200C9A6A}" presName="hierRoot2" presStyleCnt="0">
        <dgm:presLayoutVars>
          <dgm:hierBranch val="init"/>
        </dgm:presLayoutVars>
      </dgm:prSet>
      <dgm:spPr/>
    </dgm:pt>
    <dgm:pt modelId="{EC464F31-288B-9B44-9DC3-2067E0BDE171}" type="pres">
      <dgm:prSet presAssocID="{E6172E85-62DD-344D-8A08-DF32200C9A6A}" presName="rootComposite" presStyleCnt="0"/>
      <dgm:spPr/>
    </dgm:pt>
    <dgm:pt modelId="{9AB72B36-E69D-8D46-9CBE-159872EACE6A}" type="pres">
      <dgm:prSet presAssocID="{E6172E85-62DD-344D-8A08-DF32200C9A6A}" presName="rootText" presStyleLbl="node2" presStyleIdx="2" presStyleCnt="4">
        <dgm:presLayoutVars>
          <dgm:chPref val="3"/>
        </dgm:presLayoutVars>
      </dgm:prSet>
      <dgm:spPr/>
    </dgm:pt>
    <dgm:pt modelId="{13F40914-A9B9-C342-B898-AEA3A73E1943}" type="pres">
      <dgm:prSet presAssocID="{E6172E85-62DD-344D-8A08-DF32200C9A6A}" presName="rootConnector" presStyleLbl="node2" presStyleIdx="2" presStyleCnt="4"/>
      <dgm:spPr/>
    </dgm:pt>
    <dgm:pt modelId="{6455EB59-20B1-7447-9A1F-FF71AB691BDC}" type="pres">
      <dgm:prSet presAssocID="{E6172E85-62DD-344D-8A08-DF32200C9A6A}" presName="hierChild4" presStyleCnt="0"/>
      <dgm:spPr/>
    </dgm:pt>
    <dgm:pt modelId="{71E7FBBB-4E73-8740-AEEA-F27B3B204A1E}" type="pres">
      <dgm:prSet presAssocID="{E6172E85-62DD-344D-8A08-DF32200C9A6A}" presName="hierChild5" presStyleCnt="0"/>
      <dgm:spPr/>
    </dgm:pt>
    <dgm:pt modelId="{251F7FC4-1CF2-364E-8B35-2185BA8B878B}" type="pres">
      <dgm:prSet presAssocID="{B6BD7702-7966-5546-8EFE-82DC74A70441}" presName="Name37" presStyleLbl="parChTrans1D2" presStyleIdx="3" presStyleCnt="4"/>
      <dgm:spPr/>
    </dgm:pt>
    <dgm:pt modelId="{82B3B044-457A-5140-BD64-7D86F110322B}" type="pres">
      <dgm:prSet presAssocID="{E302E825-E8B1-464F-9F45-51F9E2D1F329}" presName="hierRoot2" presStyleCnt="0">
        <dgm:presLayoutVars>
          <dgm:hierBranch val="init"/>
        </dgm:presLayoutVars>
      </dgm:prSet>
      <dgm:spPr/>
    </dgm:pt>
    <dgm:pt modelId="{8FBADA34-6277-A14F-9B27-43FC27E8A67F}" type="pres">
      <dgm:prSet presAssocID="{E302E825-E8B1-464F-9F45-51F9E2D1F329}" presName="rootComposite" presStyleCnt="0"/>
      <dgm:spPr/>
    </dgm:pt>
    <dgm:pt modelId="{11247B29-F622-7B48-819C-B663B259BFB3}" type="pres">
      <dgm:prSet presAssocID="{E302E825-E8B1-464F-9F45-51F9E2D1F329}" presName="rootText" presStyleLbl="node2" presStyleIdx="3" presStyleCnt="4">
        <dgm:presLayoutVars>
          <dgm:chPref val="3"/>
        </dgm:presLayoutVars>
      </dgm:prSet>
      <dgm:spPr/>
    </dgm:pt>
    <dgm:pt modelId="{62763C2E-4AD2-2243-803A-F41B43257621}" type="pres">
      <dgm:prSet presAssocID="{E302E825-E8B1-464F-9F45-51F9E2D1F329}" presName="rootConnector" presStyleLbl="node2" presStyleIdx="3" presStyleCnt="4"/>
      <dgm:spPr/>
    </dgm:pt>
    <dgm:pt modelId="{062669F2-A25A-1740-A372-C2253D06D19A}" type="pres">
      <dgm:prSet presAssocID="{E302E825-E8B1-464F-9F45-51F9E2D1F329}" presName="hierChild4" presStyleCnt="0"/>
      <dgm:spPr/>
    </dgm:pt>
    <dgm:pt modelId="{2F111FD0-927A-874B-969F-DA467E0123F8}" type="pres">
      <dgm:prSet presAssocID="{E302E825-E8B1-464F-9F45-51F9E2D1F329}" presName="hierChild5" presStyleCnt="0"/>
      <dgm:spPr/>
    </dgm:pt>
    <dgm:pt modelId="{308FDA3D-6759-6F4D-B64C-B7D84B79F08A}" type="pres">
      <dgm:prSet presAssocID="{A91C5962-B2F3-D94A-848A-CAA1037592F6}" presName="hierChild3" presStyleCnt="0"/>
      <dgm:spPr/>
    </dgm:pt>
  </dgm:ptLst>
  <dgm:cxnLst>
    <dgm:cxn modelId="{FE876B04-9D20-124C-9188-A709B6F4DD17}" type="presOf" srcId="{E302E825-E8B1-464F-9F45-51F9E2D1F329}" destId="{62763C2E-4AD2-2243-803A-F41B43257621}" srcOrd="1" destOrd="0" presId="urn:microsoft.com/office/officeart/2005/8/layout/orgChart1"/>
    <dgm:cxn modelId="{095DC70B-2703-174F-95EB-F1EE065FE188}" srcId="{42FB38F0-0241-1740-B8E3-2D3917962AD0}" destId="{A91C5962-B2F3-D94A-848A-CAA1037592F6}" srcOrd="1" destOrd="0" parTransId="{2B2EE50F-FF74-1A45-BA08-2AB93C8087C0}" sibTransId="{6D7C84FA-6A67-D84B-8D94-872EEFD12F53}"/>
    <dgm:cxn modelId="{11BFBF0D-0FF9-8640-ACD7-64F20AF5C300}" srcId="{A91C5962-B2F3-D94A-848A-CAA1037592F6}" destId="{E302E825-E8B1-464F-9F45-51F9E2D1F329}" srcOrd="3" destOrd="0" parTransId="{B6BD7702-7966-5546-8EFE-82DC74A70441}" sibTransId="{E0C0EC00-84DA-7743-B679-F43FEDEFCB5C}"/>
    <dgm:cxn modelId="{5A686018-CDDA-FF49-8F4D-C5C7979237EA}" type="presOf" srcId="{55FC271F-1324-A148-AC9A-D47B7E5B609D}" destId="{036CFED2-B62D-724D-9AF0-1361264949DB}" srcOrd="0" destOrd="0" presId="urn:microsoft.com/office/officeart/2005/8/layout/orgChart1"/>
    <dgm:cxn modelId="{E62A5B33-26CC-A048-8DCC-3ABC56E9EF13}" type="presOf" srcId="{0EFF5DF4-225F-A34E-9AE6-24BF98570D79}" destId="{4671A70E-AB23-114F-955A-470A525F6662}" srcOrd="0" destOrd="0" presId="urn:microsoft.com/office/officeart/2005/8/layout/orgChart1"/>
    <dgm:cxn modelId="{296DB733-C958-834B-B0FF-9831E06E7229}" type="presOf" srcId="{A91C5962-B2F3-D94A-848A-CAA1037592F6}" destId="{071EE1E0-E39E-7747-A5E9-9243B884FD6F}" srcOrd="0" destOrd="0" presId="urn:microsoft.com/office/officeart/2005/8/layout/orgChart1"/>
    <dgm:cxn modelId="{F561B93B-3284-D040-B722-994C4F33BD25}" type="presOf" srcId="{02FA7E84-1BE5-0442-806D-945019467812}" destId="{4D90A382-322C-BA42-9D43-5D621CE018F5}" srcOrd="1" destOrd="0" presId="urn:microsoft.com/office/officeart/2005/8/layout/orgChart1"/>
    <dgm:cxn modelId="{D8963C42-F2B6-C44F-8A00-263AD9ECA155}" type="presOf" srcId="{B6BD7702-7966-5546-8EFE-82DC74A70441}" destId="{251F7FC4-1CF2-364E-8B35-2185BA8B878B}" srcOrd="0" destOrd="0" presId="urn:microsoft.com/office/officeart/2005/8/layout/orgChart1"/>
    <dgm:cxn modelId="{6D8F4259-5119-F84E-BD17-C84C0660BF72}" type="presOf" srcId="{E6172E85-62DD-344D-8A08-DF32200C9A6A}" destId="{9AB72B36-E69D-8D46-9CBE-159872EACE6A}" srcOrd="0" destOrd="0" presId="urn:microsoft.com/office/officeart/2005/8/layout/orgChart1"/>
    <dgm:cxn modelId="{E634515B-C0BF-F241-BCB8-E04AFD0689FC}" type="presOf" srcId="{9AA542A2-E39F-D64E-842E-76C6DC53E889}" destId="{F520330A-38AE-0847-A7D8-839597288D39}" srcOrd="1" destOrd="0" presId="urn:microsoft.com/office/officeart/2005/8/layout/orgChart1"/>
    <dgm:cxn modelId="{E4D6E75E-9279-5B4B-93A6-50A32FAEC8FC}" srcId="{A91C5962-B2F3-D94A-848A-CAA1037592F6}" destId="{9AA542A2-E39F-D64E-842E-76C6DC53E889}" srcOrd="1" destOrd="0" parTransId="{55FC271F-1324-A148-AC9A-D47B7E5B609D}" sibTransId="{47CBFDD1-4C5B-D848-9CC6-119FAEA91C0A}"/>
    <dgm:cxn modelId="{A48AA06B-4728-E94C-A6D5-D0A2C4032304}" type="presOf" srcId="{811F3C30-A272-1C49-A86C-C4E62871437D}" destId="{49F46853-9CCA-6C40-9CD8-A45470AFC2B2}" srcOrd="1" destOrd="0" presId="urn:microsoft.com/office/officeart/2005/8/layout/orgChart1"/>
    <dgm:cxn modelId="{D7BD6F6D-8A57-ED40-96C2-9608F663D481}" type="presOf" srcId="{42FB38F0-0241-1740-B8E3-2D3917962AD0}" destId="{EC8C6FD5-746A-F148-B45D-ACBF178C7E42}" srcOrd="0" destOrd="0" presId="urn:microsoft.com/office/officeart/2005/8/layout/orgChart1"/>
    <dgm:cxn modelId="{5A1F4096-B3A9-594E-8B5A-953C7B0FC3FD}" srcId="{42FB38F0-0241-1740-B8E3-2D3917962AD0}" destId="{02FA7E84-1BE5-0442-806D-945019467812}" srcOrd="0" destOrd="0" parTransId="{2D1F9842-7A34-AE46-9C85-A4A7C4384CB5}" sibTransId="{49FCCEA8-61BF-B24B-AB55-F62B30B05B3A}"/>
    <dgm:cxn modelId="{188714A4-1736-364F-96C2-F381D01E3770}" srcId="{A91C5962-B2F3-D94A-848A-CAA1037592F6}" destId="{811F3C30-A272-1C49-A86C-C4E62871437D}" srcOrd="0" destOrd="0" parTransId="{3452F8DD-517D-7948-91D3-C9539A0FCC9F}" sibTransId="{304AD6D9-93E3-904D-9136-697F851C6EE2}"/>
    <dgm:cxn modelId="{D6B109A8-B6A4-D943-B65F-D9C9190220CF}" type="presOf" srcId="{E302E825-E8B1-464F-9F45-51F9E2D1F329}" destId="{11247B29-F622-7B48-819C-B663B259BFB3}" srcOrd="0" destOrd="0" presId="urn:microsoft.com/office/officeart/2005/8/layout/orgChart1"/>
    <dgm:cxn modelId="{982C8DD1-705A-5246-9551-C0F2F160C66F}" type="presOf" srcId="{A91C5962-B2F3-D94A-848A-CAA1037592F6}" destId="{1C23E6DE-C029-D549-8A07-5D9144EBC1CF}" srcOrd="1" destOrd="0" presId="urn:microsoft.com/office/officeart/2005/8/layout/orgChart1"/>
    <dgm:cxn modelId="{EA5FBFD1-0B79-FD43-8718-33BED15AE269}" srcId="{A91C5962-B2F3-D94A-848A-CAA1037592F6}" destId="{E6172E85-62DD-344D-8A08-DF32200C9A6A}" srcOrd="2" destOrd="0" parTransId="{0EFF5DF4-225F-A34E-9AE6-24BF98570D79}" sibTransId="{F0BF91AE-A269-8B41-8233-621CF384B528}"/>
    <dgm:cxn modelId="{898F19E0-7DF5-614F-A38E-35F0671369CA}" type="presOf" srcId="{811F3C30-A272-1C49-A86C-C4E62871437D}" destId="{05860C27-590D-2743-ACD5-0CD9A9B07AE7}" srcOrd="0" destOrd="0" presId="urn:microsoft.com/office/officeart/2005/8/layout/orgChart1"/>
    <dgm:cxn modelId="{E3B56DE7-E672-5745-85CA-5FC14ED87A66}" type="presOf" srcId="{3452F8DD-517D-7948-91D3-C9539A0FCC9F}" destId="{D23EAB5C-72A2-D84F-8CF8-9BA7BF722D02}" srcOrd="0" destOrd="0" presId="urn:microsoft.com/office/officeart/2005/8/layout/orgChart1"/>
    <dgm:cxn modelId="{A0817BEA-C324-844C-B224-B77A8C171248}" type="presOf" srcId="{E6172E85-62DD-344D-8A08-DF32200C9A6A}" destId="{13F40914-A9B9-C342-B898-AEA3A73E1943}" srcOrd="1" destOrd="0" presId="urn:microsoft.com/office/officeart/2005/8/layout/orgChart1"/>
    <dgm:cxn modelId="{A6AEB7EC-97C8-1448-B9D7-4338BDC25E34}" type="presOf" srcId="{02FA7E84-1BE5-0442-806D-945019467812}" destId="{F111A810-B63F-DA44-9987-37389B020A58}" srcOrd="0" destOrd="0" presId="urn:microsoft.com/office/officeart/2005/8/layout/orgChart1"/>
    <dgm:cxn modelId="{AD539AFC-C8EA-9347-AAFC-C1371ED81F4B}" type="presOf" srcId="{9AA542A2-E39F-D64E-842E-76C6DC53E889}" destId="{9F49DA0D-08DB-3D41-AA51-751B9BE31E64}" srcOrd="0" destOrd="0" presId="urn:microsoft.com/office/officeart/2005/8/layout/orgChart1"/>
    <dgm:cxn modelId="{D566473B-C0D3-1D4D-83CD-0BED03A84A2A}" type="presParOf" srcId="{EC8C6FD5-746A-F148-B45D-ACBF178C7E42}" destId="{A78CA1A7-4EAE-6844-960F-10A125B107AC}" srcOrd="0" destOrd="0" presId="urn:microsoft.com/office/officeart/2005/8/layout/orgChart1"/>
    <dgm:cxn modelId="{9906F578-1F86-BB47-9387-21B0A3FB5803}" type="presParOf" srcId="{A78CA1A7-4EAE-6844-960F-10A125B107AC}" destId="{B61D5282-10B6-4548-9D3B-C159B227638C}" srcOrd="0" destOrd="0" presId="urn:microsoft.com/office/officeart/2005/8/layout/orgChart1"/>
    <dgm:cxn modelId="{37C1735A-53CF-4746-B7D0-CC39D3452945}" type="presParOf" srcId="{B61D5282-10B6-4548-9D3B-C159B227638C}" destId="{F111A810-B63F-DA44-9987-37389B020A58}" srcOrd="0" destOrd="0" presId="urn:microsoft.com/office/officeart/2005/8/layout/orgChart1"/>
    <dgm:cxn modelId="{E60B22E6-A9FC-FD45-91CE-2C690A5AC7A4}" type="presParOf" srcId="{B61D5282-10B6-4548-9D3B-C159B227638C}" destId="{4D90A382-322C-BA42-9D43-5D621CE018F5}" srcOrd="1" destOrd="0" presId="urn:microsoft.com/office/officeart/2005/8/layout/orgChart1"/>
    <dgm:cxn modelId="{AD41BDEE-4A08-DB4A-AD28-F9F631C42050}" type="presParOf" srcId="{A78CA1A7-4EAE-6844-960F-10A125B107AC}" destId="{90F5B652-3E53-1A46-B33A-E64A5E9D8E56}" srcOrd="1" destOrd="0" presId="urn:microsoft.com/office/officeart/2005/8/layout/orgChart1"/>
    <dgm:cxn modelId="{F0163823-A1C2-9341-A252-BC9B88CD3FEC}" type="presParOf" srcId="{A78CA1A7-4EAE-6844-960F-10A125B107AC}" destId="{7BA42356-FE49-5440-BE3F-7845675C5FFA}" srcOrd="2" destOrd="0" presId="urn:microsoft.com/office/officeart/2005/8/layout/orgChart1"/>
    <dgm:cxn modelId="{786A0E8C-8093-8D41-A39A-D00347758BB2}" type="presParOf" srcId="{EC8C6FD5-746A-F148-B45D-ACBF178C7E42}" destId="{29D8AC08-1174-9B44-9D12-445D88EA7EBF}" srcOrd="1" destOrd="0" presId="urn:microsoft.com/office/officeart/2005/8/layout/orgChart1"/>
    <dgm:cxn modelId="{2009FD62-6F68-6E4C-84FF-845F6CEB09BC}" type="presParOf" srcId="{29D8AC08-1174-9B44-9D12-445D88EA7EBF}" destId="{CDC269B6-CF76-4E4E-A7EC-4F63E177857E}" srcOrd="0" destOrd="0" presId="urn:microsoft.com/office/officeart/2005/8/layout/orgChart1"/>
    <dgm:cxn modelId="{E6F22FB8-3BB5-0249-B8E0-B6ADD47A00B4}" type="presParOf" srcId="{CDC269B6-CF76-4E4E-A7EC-4F63E177857E}" destId="{071EE1E0-E39E-7747-A5E9-9243B884FD6F}" srcOrd="0" destOrd="0" presId="urn:microsoft.com/office/officeart/2005/8/layout/orgChart1"/>
    <dgm:cxn modelId="{54D1BA0A-2802-FE49-B4BD-E41BD02008AC}" type="presParOf" srcId="{CDC269B6-CF76-4E4E-A7EC-4F63E177857E}" destId="{1C23E6DE-C029-D549-8A07-5D9144EBC1CF}" srcOrd="1" destOrd="0" presId="urn:microsoft.com/office/officeart/2005/8/layout/orgChart1"/>
    <dgm:cxn modelId="{C1F1A7C6-29DF-4A46-9677-6685D4CCDDF3}" type="presParOf" srcId="{29D8AC08-1174-9B44-9D12-445D88EA7EBF}" destId="{E0801C29-6860-9541-B749-30581F08DA21}" srcOrd="1" destOrd="0" presId="urn:microsoft.com/office/officeart/2005/8/layout/orgChart1"/>
    <dgm:cxn modelId="{94C9C0A9-211C-4E4C-80BB-93E179E866BD}" type="presParOf" srcId="{E0801C29-6860-9541-B749-30581F08DA21}" destId="{D23EAB5C-72A2-D84F-8CF8-9BA7BF722D02}" srcOrd="0" destOrd="0" presId="urn:microsoft.com/office/officeart/2005/8/layout/orgChart1"/>
    <dgm:cxn modelId="{53A7C7CE-3FAE-F044-B433-639A4AD2D8A6}" type="presParOf" srcId="{E0801C29-6860-9541-B749-30581F08DA21}" destId="{DDD4D8AC-2D14-A642-988D-1C3536129DAA}" srcOrd="1" destOrd="0" presId="urn:microsoft.com/office/officeart/2005/8/layout/orgChart1"/>
    <dgm:cxn modelId="{F41C06C8-D73F-1243-9C51-602D503ED1B8}" type="presParOf" srcId="{DDD4D8AC-2D14-A642-988D-1C3536129DAA}" destId="{15833B50-79E5-6840-9A05-71FB4B8D3487}" srcOrd="0" destOrd="0" presId="urn:microsoft.com/office/officeart/2005/8/layout/orgChart1"/>
    <dgm:cxn modelId="{2AE216EC-6C00-D540-9D9F-0F765581723A}" type="presParOf" srcId="{15833B50-79E5-6840-9A05-71FB4B8D3487}" destId="{05860C27-590D-2743-ACD5-0CD9A9B07AE7}" srcOrd="0" destOrd="0" presId="urn:microsoft.com/office/officeart/2005/8/layout/orgChart1"/>
    <dgm:cxn modelId="{621C267A-7B55-5645-A192-8AC0B24CC964}" type="presParOf" srcId="{15833B50-79E5-6840-9A05-71FB4B8D3487}" destId="{49F46853-9CCA-6C40-9CD8-A45470AFC2B2}" srcOrd="1" destOrd="0" presId="urn:microsoft.com/office/officeart/2005/8/layout/orgChart1"/>
    <dgm:cxn modelId="{DDB38F9E-9A62-3149-B525-44A510F30104}" type="presParOf" srcId="{DDD4D8AC-2D14-A642-988D-1C3536129DAA}" destId="{917B63DD-F082-734B-93EA-F5FE60247809}" srcOrd="1" destOrd="0" presId="urn:microsoft.com/office/officeart/2005/8/layout/orgChart1"/>
    <dgm:cxn modelId="{5198A720-28A1-BC44-A297-F7BF9B5FA6B0}" type="presParOf" srcId="{DDD4D8AC-2D14-A642-988D-1C3536129DAA}" destId="{BFCF126A-E86A-CA4C-927B-EE0B83A20A67}" srcOrd="2" destOrd="0" presId="urn:microsoft.com/office/officeart/2005/8/layout/orgChart1"/>
    <dgm:cxn modelId="{4C795AD9-C9EB-594E-907A-8BA10FF0AF09}" type="presParOf" srcId="{E0801C29-6860-9541-B749-30581F08DA21}" destId="{036CFED2-B62D-724D-9AF0-1361264949DB}" srcOrd="2" destOrd="0" presId="urn:microsoft.com/office/officeart/2005/8/layout/orgChart1"/>
    <dgm:cxn modelId="{98017066-3734-7948-8081-5357C8787D30}" type="presParOf" srcId="{E0801C29-6860-9541-B749-30581F08DA21}" destId="{3A453E5D-05BC-F749-8392-B7F0293DE943}" srcOrd="3" destOrd="0" presId="urn:microsoft.com/office/officeart/2005/8/layout/orgChart1"/>
    <dgm:cxn modelId="{865A796C-133A-A245-BA5C-FB7531BBB83C}" type="presParOf" srcId="{3A453E5D-05BC-F749-8392-B7F0293DE943}" destId="{C4F75711-00FD-EB4D-993B-C85A88C58C77}" srcOrd="0" destOrd="0" presId="urn:microsoft.com/office/officeart/2005/8/layout/orgChart1"/>
    <dgm:cxn modelId="{E430D86D-00E9-2B40-85A1-A44A7AB9B838}" type="presParOf" srcId="{C4F75711-00FD-EB4D-993B-C85A88C58C77}" destId="{9F49DA0D-08DB-3D41-AA51-751B9BE31E64}" srcOrd="0" destOrd="0" presId="urn:microsoft.com/office/officeart/2005/8/layout/orgChart1"/>
    <dgm:cxn modelId="{FC06CDA1-DDF2-D440-8F4B-87DB678D26D9}" type="presParOf" srcId="{C4F75711-00FD-EB4D-993B-C85A88C58C77}" destId="{F520330A-38AE-0847-A7D8-839597288D39}" srcOrd="1" destOrd="0" presId="urn:microsoft.com/office/officeart/2005/8/layout/orgChart1"/>
    <dgm:cxn modelId="{950E53FD-5AFA-D943-82E2-67FECA509649}" type="presParOf" srcId="{3A453E5D-05BC-F749-8392-B7F0293DE943}" destId="{D43836B6-C4FD-5046-9844-B79EE770DFD7}" srcOrd="1" destOrd="0" presId="urn:microsoft.com/office/officeart/2005/8/layout/orgChart1"/>
    <dgm:cxn modelId="{C9D7CFFD-9AAC-1D42-9802-6D961A964D5C}" type="presParOf" srcId="{3A453E5D-05BC-F749-8392-B7F0293DE943}" destId="{A14A1B06-8293-7E4B-8ACF-49307B3E1DE9}" srcOrd="2" destOrd="0" presId="urn:microsoft.com/office/officeart/2005/8/layout/orgChart1"/>
    <dgm:cxn modelId="{E3A574DB-5369-514D-A95B-59D5F13519E7}" type="presParOf" srcId="{E0801C29-6860-9541-B749-30581F08DA21}" destId="{4671A70E-AB23-114F-955A-470A525F6662}" srcOrd="4" destOrd="0" presId="urn:microsoft.com/office/officeart/2005/8/layout/orgChart1"/>
    <dgm:cxn modelId="{E730CAB6-73ED-6B4B-83E9-6A2CBF52871D}" type="presParOf" srcId="{E0801C29-6860-9541-B749-30581F08DA21}" destId="{9438E2E2-5950-224E-8814-F0EB77770083}" srcOrd="5" destOrd="0" presId="urn:microsoft.com/office/officeart/2005/8/layout/orgChart1"/>
    <dgm:cxn modelId="{06F5386F-7B1D-7B4E-8AE0-8219711CC387}" type="presParOf" srcId="{9438E2E2-5950-224E-8814-F0EB77770083}" destId="{EC464F31-288B-9B44-9DC3-2067E0BDE171}" srcOrd="0" destOrd="0" presId="urn:microsoft.com/office/officeart/2005/8/layout/orgChart1"/>
    <dgm:cxn modelId="{C3F013DF-4BF3-F046-A9C6-E43F84614181}" type="presParOf" srcId="{EC464F31-288B-9B44-9DC3-2067E0BDE171}" destId="{9AB72B36-E69D-8D46-9CBE-159872EACE6A}" srcOrd="0" destOrd="0" presId="urn:microsoft.com/office/officeart/2005/8/layout/orgChart1"/>
    <dgm:cxn modelId="{BC021870-F9BB-114E-A9C2-0AAF9710ED06}" type="presParOf" srcId="{EC464F31-288B-9B44-9DC3-2067E0BDE171}" destId="{13F40914-A9B9-C342-B898-AEA3A73E1943}" srcOrd="1" destOrd="0" presId="urn:microsoft.com/office/officeart/2005/8/layout/orgChart1"/>
    <dgm:cxn modelId="{1BB7BC65-17AC-F24A-89CB-FFAABC2267C1}" type="presParOf" srcId="{9438E2E2-5950-224E-8814-F0EB77770083}" destId="{6455EB59-20B1-7447-9A1F-FF71AB691BDC}" srcOrd="1" destOrd="0" presId="urn:microsoft.com/office/officeart/2005/8/layout/orgChart1"/>
    <dgm:cxn modelId="{F6DE2CA0-D2C5-CC44-A80B-5F75749AF9C1}" type="presParOf" srcId="{9438E2E2-5950-224E-8814-F0EB77770083}" destId="{71E7FBBB-4E73-8740-AEEA-F27B3B204A1E}" srcOrd="2" destOrd="0" presId="urn:microsoft.com/office/officeart/2005/8/layout/orgChart1"/>
    <dgm:cxn modelId="{B23E6549-4A8B-774B-A66F-9CDEEAF238E0}" type="presParOf" srcId="{E0801C29-6860-9541-B749-30581F08DA21}" destId="{251F7FC4-1CF2-364E-8B35-2185BA8B878B}" srcOrd="6" destOrd="0" presId="urn:microsoft.com/office/officeart/2005/8/layout/orgChart1"/>
    <dgm:cxn modelId="{209B26E6-54F5-5B42-9FB4-A24389FF1C50}" type="presParOf" srcId="{E0801C29-6860-9541-B749-30581F08DA21}" destId="{82B3B044-457A-5140-BD64-7D86F110322B}" srcOrd="7" destOrd="0" presId="urn:microsoft.com/office/officeart/2005/8/layout/orgChart1"/>
    <dgm:cxn modelId="{8842272D-0DD8-DC41-883D-23CC97872DEE}" type="presParOf" srcId="{82B3B044-457A-5140-BD64-7D86F110322B}" destId="{8FBADA34-6277-A14F-9B27-43FC27E8A67F}" srcOrd="0" destOrd="0" presId="urn:microsoft.com/office/officeart/2005/8/layout/orgChart1"/>
    <dgm:cxn modelId="{D187B055-1B6A-4441-B827-42645E3DA8B0}" type="presParOf" srcId="{8FBADA34-6277-A14F-9B27-43FC27E8A67F}" destId="{11247B29-F622-7B48-819C-B663B259BFB3}" srcOrd="0" destOrd="0" presId="urn:microsoft.com/office/officeart/2005/8/layout/orgChart1"/>
    <dgm:cxn modelId="{4DD5AAD1-7202-6E4A-A55E-C9AC88CE40FC}" type="presParOf" srcId="{8FBADA34-6277-A14F-9B27-43FC27E8A67F}" destId="{62763C2E-4AD2-2243-803A-F41B43257621}" srcOrd="1" destOrd="0" presId="urn:microsoft.com/office/officeart/2005/8/layout/orgChart1"/>
    <dgm:cxn modelId="{38505499-F3C9-E240-B571-A9554EB4E7C3}" type="presParOf" srcId="{82B3B044-457A-5140-BD64-7D86F110322B}" destId="{062669F2-A25A-1740-A372-C2253D06D19A}" srcOrd="1" destOrd="0" presId="urn:microsoft.com/office/officeart/2005/8/layout/orgChart1"/>
    <dgm:cxn modelId="{4501943E-0E5F-1242-8CB5-F8C4FEAA5A8F}" type="presParOf" srcId="{82B3B044-457A-5140-BD64-7D86F110322B}" destId="{2F111FD0-927A-874B-969F-DA467E0123F8}" srcOrd="2" destOrd="0" presId="urn:microsoft.com/office/officeart/2005/8/layout/orgChart1"/>
    <dgm:cxn modelId="{36576239-E21E-4A44-BFA2-844D6925F050}" type="presParOf" srcId="{29D8AC08-1174-9B44-9D12-445D88EA7EBF}" destId="{308FDA3D-6759-6F4D-B64C-B7D84B79F0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333A35-D757-E64E-8950-7C752E91C1F1}" type="doc">
      <dgm:prSet loTypeId="urn:microsoft.com/office/officeart/2008/layout/HexagonCluster" loCatId="" qsTypeId="urn:microsoft.com/office/officeart/2005/8/quickstyle/simple3" qsCatId="simple" csTypeId="urn:microsoft.com/office/officeart/2005/8/colors/colorful4" csCatId="colorful" phldr="1"/>
      <dgm:spPr/>
      <dgm:t>
        <a:bodyPr/>
        <a:lstStyle/>
        <a:p>
          <a:endParaRPr lang="en-US"/>
        </a:p>
      </dgm:t>
    </dgm:pt>
    <dgm:pt modelId="{6275B26E-5ADA-AD4A-896A-EA0C3155FD8D}">
      <dgm:prSet phldrT="[Text]" custT="1"/>
      <dgm:spPr/>
      <dgm:t>
        <a:bodyPr/>
        <a:lstStyle/>
        <a:p>
          <a:r>
            <a:rPr lang="en-US" sz="2000" b="1" i="0" dirty="0">
              <a:solidFill>
                <a:srgbClr val="FF0000"/>
              </a:solidFill>
              <a:latin typeface="Calibri Bold"/>
              <a:cs typeface="Comic Sans MS"/>
            </a:rPr>
            <a:t>Implantation rate </a:t>
          </a:r>
        </a:p>
      </dgm:t>
    </dgm:pt>
    <dgm:pt modelId="{C1C60FBA-4803-4047-A246-98DB3B296B7E}" type="parTrans" cxnId="{8C9DF8C8-A1C6-0B41-ABC9-A299C3689AFD}">
      <dgm:prSet/>
      <dgm:spPr/>
      <dgm:t>
        <a:bodyPr/>
        <a:lstStyle/>
        <a:p>
          <a:endParaRPr lang="en-US"/>
        </a:p>
      </dgm:t>
    </dgm:pt>
    <dgm:pt modelId="{6F73D14E-6198-464E-9315-0AA6A2F24DDE}" type="sibTrans" cxnId="{8C9DF8C8-A1C6-0B41-ABC9-A299C3689AFD}">
      <dgm:prSet/>
      <dgm:spPr>
        <a:blipFill rotWithShape="1">
          <a:blip xmlns:r="http://schemas.openxmlformats.org/officeDocument/2006/relationships" r:embed="rId1"/>
          <a:stretch>
            <a:fillRect/>
          </a:stretch>
        </a:blipFill>
      </dgm:spPr>
      <dgm:t>
        <a:bodyPr/>
        <a:lstStyle/>
        <a:p>
          <a:endParaRPr lang="en-US"/>
        </a:p>
      </dgm:t>
    </dgm:pt>
    <dgm:pt modelId="{01918C4E-CC9B-2241-B14F-820DFE8A5CDA}">
      <dgm:prSet phldrT="[Text]" custT="1"/>
      <dgm:spPr/>
      <dgm:t>
        <a:bodyPr/>
        <a:lstStyle/>
        <a:p>
          <a:r>
            <a:rPr lang="en-US" sz="2000" b="1" i="0" dirty="0">
              <a:solidFill>
                <a:srgbClr val="FF0000"/>
              </a:solidFill>
              <a:latin typeface="Calibri Bold"/>
              <a:cs typeface="Comic Sans MS"/>
            </a:rPr>
            <a:t>Embryo development </a:t>
          </a:r>
        </a:p>
      </dgm:t>
    </dgm:pt>
    <dgm:pt modelId="{8E2DDE29-0D4F-AB46-816A-A7C18C6967A9}" type="parTrans" cxnId="{3958977D-539D-0247-BB65-90AD2CF73C92}">
      <dgm:prSet/>
      <dgm:spPr/>
      <dgm:t>
        <a:bodyPr/>
        <a:lstStyle/>
        <a:p>
          <a:endParaRPr lang="en-US"/>
        </a:p>
      </dgm:t>
    </dgm:pt>
    <dgm:pt modelId="{6440B2D8-4109-F24D-A6C6-EC4CC7DBE1DC}" type="sibTrans" cxnId="{3958977D-539D-0247-BB65-90AD2CF73C92}">
      <dgm:prSet/>
      <dgm:spPr>
        <a:blipFill rotWithShape="1">
          <a:blip xmlns:r="http://schemas.openxmlformats.org/officeDocument/2006/relationships" r:embed="rId2"/>
          <a:stretch>
            <a:fillRect/>
          </a:stretch>
        </a:blipFill>
      </dgm:spPr>
      <dgm:t>
        <a:bodyPr/>
        <a:lstStyle/>
        <a:p>
          <a:endParaRPr lang="en-US"/>
        </a:p>
      </dgm:t>
    </dgm:pt>
    <dgm:pt modelId="{03091B81-47FB-C24E-A2B7-91AC75EE2C70}">
      <dgm:prSet phldrT="[Text]" custT="1"/>
      <dgm:spPr/>
      <dgm:t>
        <a:bodyPr/>
        <a:lstStyle/>
        <a:p>
          <a:r>
            <a:rPr lang="en-US" sz="2000" b="1" i="0" dirty="0">
              <a:solidFill>
                <a:srgbClr val="FF0000"/>
              </a:solidFill>
              <a:latin typeface="Calibri Bold"/>
              <a:cs typeface="Comic Sans MS"/>
            </a:rPr>
            <a:t>FR </a:t>
          </a:r>
        </a:p>
      </dgm:t>
    </dgm:pt>
    <dgm:pt modelId="{9337AFF4-DE2A-0B4F-88DC-57E134A0ADC5}" type="parTrans" cxnId="{A2D5B92F-2060-0446-A3D8-C7EA266F888E}">
      <dgm:prSet/>
      <dgm:spPr/>
      <dgm:t>
        <a:bodyPr/>
        <a:lstStyle/>
        <a:p>
          <a:endParaRPr lang="en-US"/>
        </a:p>
      </dgm:t>
    </dgm:pt>
    <dgm:pt modelId="{288F7BCD-3A17-2345-B03B-89C4491777BE}" type="sibTrans" cxnId="{A2D5B92F-2060-0446-A3D8-C7EA266F888E}">
      <dgm:prSet/>
      <dgm:spPr>
        <a:blipFill rotWithShape="1">
          <a:blip xmlns:r="http://schemas.openxmlformats.org/officeDocument/2006/relationships" r:embed="rId3"/>
          <a:stretch>
            <a:fillRect/>
          </a:stretch>
        </a:blipFill>
      </dgm:spPr>
      <dgm:t>
        <a:bodyPr/>
        <a:lstStyle/>
        <a:p>
          <a:endParaRPr lang="en-US"/>
        </a:p>
      </dgm:t>
    </dgm:pt>
    <dgm:pt modelId="{BEE545CD-17B8-9A44-AF4E-79226644D2E7}">
      <dgm:prSet phldrT="[Text]" custT="1"/>
      <dgm:spPr/>
      <dgm:t>
        <a:bodyPr/>
        <a:lstStyle/>
        <a:p>
          <a:r>
            <a:rPr lang="en-US" sz="2000" b="1" i="0" dirty="0">
              <a:solidFill>
                <a:srgbClr val="FF0000"/>
              </a:solidFill>
              <a:latin typeface="Calibri Bold"/>
              <a:cs typeface="Comic Sans MS"/>
            </a:rPr>
            <a:t>CPR</a:t>
          </a:r>
        </a:p>
      </dgm:t>
    </dgm:pt>
    <dgm:pt modelId="{66715376-B77B-7E46-8862-FB0643E9537F}" type="parTrans" cxnId="{E09E0A02-744A-1E43-9909-C203B1AAA529}">
      <dgm:prSet/>
      <dgm:spPr/>
      <dgm:t>
        <a:bodyPr/>
        <a:lstStyle/>
        <a:p>
          <a:endParaRPr lang="en-US"/>
        </a:p>
      </dgm:t>
    </dgm:pt>
    <dgm:pt modelId="{E4037AC7-FE54-854D-AEAE-D62008D9DA7C}" type="sibTrans" cxnId="{E09E0A02-744A-1E43-9909-C203B1AAA529}">
      <dgm:prSet/>
      <dgm:spPr>
        <a:blipFill rotWithShape="1">
          <a:blip xmlns:r="http://schemas.openxmlformats.org/officeDocument/2006/relationships" r:embed="rId4"/>
          <a:stretch>
            <a:fillRect/>
          </a:stretch>
        </a:blipFill>
      </dgm:spPr>
      <dgm:t>
        <a:bodyPr/>
        <a:lstStyle/>
        <a:p>
          <a:endParaRPr lang="en-US"/>
        </a:p>
      </dgm:t>
    </dgm:pt>
    <dgm:pt modelId="{85E8DC71-9E6F-6547-9006-FC7B5ECE1BD3}">
      <dgm:prSet phldrT="[Text]" custT="1"/>
      <dgm:spPr/>
      <dgm:t>
        <a:bodyPr/>
        <a:lstStyle/>
        <a:p>
          <a:r>
            <a:rPr lang="en-US" sz="2000" b="1" i="0" dirty="0">
              <a:solidFill>
                <a:srgbClr val="FF0000"/>
              </a:solidFill>
              <a:latin typeface="Calibri Bold"/>
              <a:cs typeface="Comic Sans MS"/>
            </a:rPr>
            <a:t>LBR</a:t>
          </a:r>
        </a:p>
      </dgm:t>
    </dgm:pt>
    <dgm:pt modelId="{BCD16FD9-77B5-9446-A1BB-81F7E923B583}" type="parTrans" cxnId="{3BC5B878-D0E8-BE4D-8A13-13651F646558}">
      <dgm:prSet/>
      <dgm:spPr/>
      <dgm:t>
        <a:bodyPr/>
        <a:lstStyle/>
        <a:p>
          <a:endParaRPr lang="en-US"/>
        </a:p>
      </dgm:t>
    </dgm:pt>
    <dgm:pt modelId="{7BD3709A-8E57-6A4B-8892-0D7274AB025F}" type="sibTrans" cxnId="{3BC5B878-D0E8-BE4D-8A13-13651F646558}">
      <dgm:prSet/>
      <dgm:spPr>
        <a:blipFill rotWithShape="1">
          <a:blip xmlns:r="http://schemas.openxmlformats.org/officeDocument/2006/relationships" r:embed="rId5"/>
          <a:stretch>
            <a:fillRect/>
          </a:stretch>
        </a:blipFill>
      </dgm:spPr>
      <dgm:t>
        <a:bodyPr/>
        <a:lstStyle/>
        <a:p>
          <a:endParaRPr lang="en-US"/>
        </a:p>
      </dgm:t>
    </dgm:pt>
    <dgm:pt modelId="{FBC27DAA-F856-D442-915C-9C36D7CAD0D5}">
      <dgm:prSet phldrT="[Text]" custT="1"/>
      <dgm:spPr/>
      <dgm:t>
        <a:bodyPr/>
        <a:lstStyle/>
        <a:p>
          <a:r>
            <a:rPr lang="en-US" sz="1600" b="1" i="0" dirty="0">
              <a:latin typeface="Calibri Bold"/>
              <a:ea typeface="Comic Sans MS" charset="0"/>
              <a:cs typeface="Comic Sans MS" charset="0"/>
            </a:rPr>
            <a:t>Post-implantation loss and malformations</a:t>
          </a:r>
        </a:p>
        <a:p>
          <a:r>
            <a:rPr lang="en-US" sz="1600" b="1" i="0" dirty="0">
              <a:solidFill>
                <a:srgbClr val="2627AF"/>
              </a:solidFill>
              <a:latin typeface="Calibri Bold"/>
              <a:ea typeface="Comic Sans MS" charset="0"/>
              <a:cs typeface="Comic Sans MS" charset="0"/>
            </a:rPr>
            <a:t>Childhood health </a:t>
          </a:r>
        </a:p>
      </dgm:t>
    </dgm:pt>
    <dgm:pt modelId="{ACD7B314-EE03-2746-BA2D-E2712597FC3D}" type="parTrans" cxnId="{02E952D8-E9A9-9146-AA09-A854E3D7954C}">
      <dgm:prSet/>
      <dgm:spPr/>
      <dgm:t>
        <a:bodyPr/>
        <a:lstStyle/>
        <a:p>
          <a:endParaRPr lang="en-US"/>
        </a:p>
      </dgm:t>
    </dgm:pt>
    <dgm:pt modelId="{7184B37C-A720-B849-A142-4B7BEC3D7DDC}" type="sibTrans" cxnId="{02E952D8-E9A9-9146-AA09-A854E3D7954C}">
      <dgm:prSet/>
      <dgm:spPr>
        <a:blipFill rotWithShape="1">
          <a:blip xmlns:r="http://schemas.openxmlformats.org/officeDocument/2006/relationships" r:embed="rId6"/>
          <a:stretch>
            <a:fillRect/>
          </a:stretch>
        </a:blipFill>
      </dgm:spPr>
      <dgm:t>
        <a:bodyPr/>
        <a:lstStyle/>
        <a:p>
          <a:endParaRPr lang="en-US"/>
        </a:p>
      </dgm:t>
    </dgm:pt>
    <dgm:pt modelId="{ABA9A2F5-3683-6445-97BB-94DBB3AD107C}" type="pres">
      <dgm:prSet presAssocID="{D7333A35-D757-E64E-8950-7C752E91C1F1}" presName="Name0" presStyleCnt="0">
        <dgm:presLayoutVars>
          <dgm:chMax val="21"/>
          <dgm:chPref val="21"/>
        </dgm:presLayoutVars>
      </dgm:prSet>
      <dgm:spPr/>
    </dgm:pt>
    <dgm:pt modelId="{4D556754-60CD-DD48-A937-19B1BC90AF0D}" type="pres">
      <dgm:prSet presAssocID="{6275B26E-5ADA-AD4A-896A-EA0C3155FD8D}" presName="text1" presStyleCnt="0"/>
      <dgm:spPr/>
    </dgm:pt>
    <dgm:pt modelId="{BFDCCFB8-0CE3-1943-8EE9-1BCC99FA8F66}" type="pres">
      <dgm:prSet presAssocID="{6275B26E-5ADA-AD4A-896A-EA0C3155FD8D}" presName="textRepeatNode" presStyleLbl="alignNode1" presStyleIdx="0" presStyleCnt="6" custScaleX="102518" custScaleY="87571" custLinFactNeighborX="-11627" custLinFactNeighborY="9116">
        <dgm:presLayoutVars>
          <dgm:chMax val="0"/>
          <dgm:chPref val="0"/>
          <dgm:bulletEnabled val="1"/>
        </dgm:presLayoutVars>
      </dgm:prSet>
      <dgm:spPr/>
    </dgm:pt>
    <dgm:pt modelId="{F46FD742-A330-E943-93B3-B1F16FB5A376}" type="pres">
      <dgm:prSet presAssocID="{6275B26E-5ADA-AD4A-896A-EA0C3155FD8D}" presName="textaccent1" presStyleCnt="0"/>
      <dgm:spPr/>
    </dgm:pt>
    <dgm:pt modelId="{25B6B726-871B-B345-8229-E31EB7878F61}" type="pres">
      <dgm:prSet presAssocID="{6275B26E-5ADA-AD4A-896A-EA0C3155FD8D}" presName="accentRepeatNode" presStyleLbl="solidAlignAcc1" presStyleIdx="0" presStyleCnt="12" custLinFactX="-61913" custLinFactNeighborX="-100000" custLinFactNeighborY="30793"/>
      <dgm:spPr/>
    </dgm:pt>
    <dgm:pt modelId="{913880B9-4159-A044-B6C8-CC33F21AEC17}" type="pres">
      <dgm:prSet presAssocID="{6F73D14E-6198-464E-9315-0AA6A2F24DDE}" presName="image1" presStyleCnt="0"/>
      <dgm:spPr/>
    </dgm:pt>
    <dgm:pt modelId="{E96837C2-908A-1745-BC24-56F7C486A734}" type="pres">
      <dgm:prSet presAssocID="{6F73D14E-6198-464E-9315-0AA6A2F24DDE}" presName="imageRepeatNode" presStyleLbl="alignAcc1" presStyleIdx="0" presStyleCnt="6"/>
      <dgm:spPr/>
    </dgm:pt>
    <dgm:pt modelId="{34715A3B-8DFB-B243-8BD2-92C4A3046B22}" type="pres">
      <dgm:prSet presAssocID="{6F73D14E-6198-464E-9315-0AA6A2F24DDE}" presName="imageaccent1" presStyleCnt="0"/>
      <dgm:spPr/>
    </dgm:pt>
    <dgm:pt modelId="{405DA44B-01DE-4945-90A9-20041E29DC2D}" type="pres">
      <dgm:prSet presAssocID="{6F73D14E-6198-464E-9315-0AA6A2F24DDE}" presName="accentRepeatNode" presStyleLbl="solidAlignAcc1" presStyleIdx="1" presStyleCnt="12" custScaleX="30719" custScaleY="301680" custLinFactX="-100000" custLinFactY="100000" custLinFactNeighborX="-174380" custLinFactNeighborY="196856"/>
      <dgm:spPr>
        <a:ln>
          <a:solidFill>
            <a:schemeClr val="bg1"/>
          </a:solidFill>
        </a:ln>
      </dgm:spPr>
    </dgm:pt>
    <dgm:pt modelId="{D8F01072-0454-6C4B-80DA-EA064BE7E1C2}" type="pres">
      <dgm:prSet presAssocID="{01918C4E-CC9B-2241-B14F-820DFE8A5CDA}" presName="text2" presStyleCnt="0"/>
      <dgm:spPr/>
    </dgm:pt>
    <dgm:pt modelId="{4FCB480A-9FFC-E645-8CA5-FCC98ED3255C}" type="pres">
      <dgm:prSet presAssocID="{01918C4E-CC9B-2241-B14F-820DFE8A5CDA}" presName="textRepeatNode" presStyleLbl="alignNode1" presStyleIdx="1" presStyleCnt="6" custScaleX="105121" custLinFactNeighborX="-9384" custLinFactNeighborY="-1315">
        <dgm:presLayoutVars>
          <dgm:chMax val="0"/>
          <dgm:chPref val="0"/>
          <dgm:bulletEnabled val="1"/>
        </dgm:presLayoutVars>
      </dgm:prSet>
      <dgm:spPr/>
    </dgm:pt>
    <dgm:pt modelId="{B33E4C7C-7FC3-5740-8E06-32BA504026D6}" type="pres">
      <dgm:prSet presAssocID="{01918C4E-CC9B-2241-B14F-820DFE8A5CDA}" presName="textaccent2" presStyleCnt="0"/>
      <dgm:spPr/>
    </dgm:pt>
    <dgm:pt modelId="{B8C08F7F-138D-CF43-AF15-54EF2C33DC0D}" type="pres">
      <dgm:prSet presAssocID="{01918C4E-CC9B-2241-B14F-820DFE8A5CDA}" presName="accentRepeatNode" presStyleLbl="solidAlignAcc1" presStyleIdx="2" presStyleCnt="12"/>
      <dgm:spPr/>
    </dgm:pt>
    <dgm:pt modelId="{49278FD6-C58E-E34C-A214-EB6A189D7584}" type="pres">
      <dgm:prSet presAssocID="{6440B2D8-4109-F24D-A6C6-EC4CC7DBE1DC}" presName="image2" presStyleCnt="0"/>
      <dgm:spPr/>
    </dgm:pt>
    <dgm:pt modelId="{396CE6C4-BC6B-0D42-A1B8-35D632B089A5}" type="pres">
      <dgm:prSet presAssocID="{6440B2D8-4109-F24D-A6C6-EC4CC7DBE1DC}" presName="imageRepeatNode" presStyleLbl="alignAcc1" presStyleIdx="1" presStyleCnt="6" custLinFactNeighborX="-3083" custLinFactNeighborY="-8377"/>
      <dgm:spPr/>
    </dgm:pt>
    <dgm:pt modelId="{E7C950E9-EAEF-754B-B9F1-104CC8E16EFE}" type="pres">
      <dgm:prSet presAssocID="{6440B2D8-4109-F24D-A6C6-EC4CC7DBE1DC}" presName="imageaccent2" presStyleCnt="0"/>
      <dgm:spPr/>
    </dgm:pt>
    <dgm:pt modelId="{D5DDB3CE-89FF-A14E-BB19-18185249374D}" type="pres">
      <dgm:prSet presAssocID="{6440B2D8-4109-F24D-A6C6-EC4CC7DBE1DC}" presName="accentRepeatNode" presStyleLbl="solidAlignAcc1" presStyleIdx="3" presStyleCnt="12"/>
      <dgm:spPr/>
    </dgm:pt>
    <dgm:pt modelId="{3E801365-EABB-7D40-A4BB-8025B259BEB4}" type="pres">
      <dgm:prSet presAssocID="{03091B81-47FB-C24E-A2B7-91AC75EE2C70}" presName="text3" presStyleCnt="0"/>
      <dgm:spPr/>
    </dgm:pt>
    <dgm:pt modelId="{52771FD2-60FA-4D49-A467-E423489C343A}" type="pres">
      <dgm:prSet presAssocID="{03091B81-47FB-C24E-A2B7-91AC75EE2C70}" presName="textRepeatNode" presStyleLbl="alignNode1" presStyleIdx="2" presStyleCnt="6" custLinFactNeighborX="-9248" custLinFactNeighborY="1197">
        <dgm:presLayoutVars>
          <dgm:chMax val="0"/>
          <dgm:chPref val="0"/>
          <dgm:bulletEnabled val="1"/>
        </dgm:presLayoutVars>
      </dgm:prSet>
      <dgm:spPr/>
    </dgm:pt>
    <dgm:pt modelId="{C51217F0-3267-BD47-811C-674AAF4F745D}" type="pres">
      <dgm:prSet presAssocID="{03091B81-47FB-C24E-A2B7-91AC75EE2C70}" presName="textaccent3" presStyleCnt="0"/>
      <dgm:spPr/>
    </dgm:pt>
    <dgm:pt modelId="{F7056E16-4044-DA45-84B2-1F37E73AFC80}" type="pres">
      <dgm:prSet presAssocID="{03091B81-47FB-C24E-A2B7-91AC75EE2C70}" presName="accentRepeatNode" presStyleLbl="solidAlignAcc1" presStyleIdx="4" presStyleCnt="12"/>
      <dgm:spPr/>
    </dgm:pt>
    <dgm:pt modelId="{BA74A48E-8E4A-A14B-82D3-D53429D19144}" type="pres">
      <dgm:prSet presAssocID="{288F7BCD-3A17-2345-B03B-89C4491777BE}" presName="image3" presStyleCnt="0"/>
      <dgm:spPr/>
    </dgm:pt>
    <dgm:pt modelId="{9C11CB96-AE6E-D748-B4B9-50B077539597}" type="pres">
      <dgm:prSet presAssocID="{288F7BCD-3A17-2345-B03B-89C4491777BE}" presName="imageRepeatNode" presStyleLbl="alignAcc1" presStyleIdx="2" presStyleCnt="6" custLinFactNeighborX="-9928" custLinFactNeighborY="7357"/>
      <dgm:spPr/>
    </dgm:pt>
    <dgm:pt modelId="{1E212A5F-6667-924D-A9B3-A7B68571574B}" type="pres">
      <dgm:prSet presAssocID="{288F7BCD-3A17-2345-B03B-89C4491777BE}" presName="imageaccent3" presStyleCnt="0"/>
      <dgm:spPr/>
    </dgm:pt>
    <dgm:pt modelId="{F59EB759-3C08-F747-9888-4D3601ADCED8}" type="pres">
      <dgm:prSet presAssocID="{288F7BCD-3A17-2345-B03B-89C4491777BE}" presName="accentRepeatNode" presStyleLbl="solidAlignAcc1" presStyleIdx="5" presStyleCnt="12"/>
      <dgm:spPr/>
    </dgm:pt>
    <dgm:pt modelId="{B734A597-7EB7-C149-84DC-939A7218A151}" type="pres">
      <dgm:prSet presAssocID="{FBC27DAA-F856-D442-915C-9C36D7CAD0D5}" presName="text4" presStyleCnt="0"/>
      <dgm:spPr/>
    </dgm:pt>
    <dgm:pt modelId="{954E16E1-FF08-7C46-8100-879F0F6076CD}" type="pres">
      <dgm:prSet presAssocID="{FBC27DAA-F856-D442-915C-9C36D7CAD0D5}" presName="textRepeatNode" presStyleLbl="alignNode1" presStyleIdx="3" presStyleCnt="6" custScaleX="109542" custScaleY="102040" custLinFactX="58816" custLinFactY="2604" custLinFactNeighborX="100000" custLinFactNeighborY="100000">
        <dgm:presLayoutVars>
          <dgm:chMax val="0"/>
          <dgm:chPref val="0"/>
          <dgm:bulletEnabled val="1"/>
        </dgm:presLayoutVars>
      </dgm:prSet>
      <dgm:spPr/>
    </dgm:pt>
    <dgm:pt modelId="{07DC51F3-41C2-A145-A295-CF4C4E5D6D46}" type="pres">
      <dgm:prSet presAssocID="{FBC27DAA-F856-D442-915C-9C36D7CAD0D5}" presName="textaccent4" presStyleCnt="0"/>
      <dgm:spPr/>
    </dgm:pt>
    <dgm:pt modelId="{CF2B769F-A878-F446-B8DB-A521425FD6BB}" type="pres">
      <dgm:prSet presAssocID="{FBC27DAA-F856-D442-915C-9C36D7CAD0D5}" presName="accentRepeatNode" presStyleLbl="solidAlignAcc1" presStyleIdx="6" presStyleCnt="12"/>
      <dgm:spPr/>
    </dgm:pt>
    <dgm:pt modelId="{9926A780-B27D-584E-AA11-6AB47ED4C9A8}" type="pres">
      <dgm:prSet presAssocID="{7184B37C-A720-B849-A142-4B7BEC3D7DDC}" presName="image4" presStyleCnt="0"/>
      <dgm:spPr/>
    </dgm:pt>
    <dgm:pt modelId="{5BE6AE95-B661-B64B-A1CB-06EFCCCAE225}" type="pres">
      <dgm:prSet presAssocID="{7184B37C-A720-B849-A142-4B7BEC3D7DDC}" presName="imageRepeatNode" presStyleLbl="alignAcc1" presStyleIdx="3" presStyleCnt="6" custLinFactNeighborX="-12330" custLinFactNeighborY="-5983"/>
      <dgm:spPr/>
    </dgm:pt>
    <dgm:pt modelId="{684F17D6-DF3F-244B-8907-63AB1E4936FE}" type="pres">
      <dgm:prSet presAssocID="{7184B37C-A720-B849-A142-4B7BEC3D7DDC}" presName="imageaccent4" presStyleCnt="0"/>
      <dgm:spPr/>
    </dgm:pt>
    <dgm:pt modelId="{414FC992-EC73-3F4C-BCEB-E5E7AB2DC5A6}" type="pres">
      <dgm:prSet presAssocID="{7184B37C-A720-B849-A142-4B7BEC3D7DDC}" presName="accentRepeatNode" presStyleLbl="solidAlignAcc1" presStyleIdx="7" presStyleCnt="12"/>
      <dgm:spPr/>
    </dgm:pt>
    <dgm:pt modelId="{3BEE395E-047A-AA49-A9E8-B627F5F427E8}" type="pres">
      <dgm:prSet presAssocID="{BEE545CD-17B8-9A44-AF4E-79226644D2E7}" presName="text5" presStyleCnt="0"/>
      <dgm:spPr/>
    </dgm:pt>
    <dgm:pt modelId="{7467C050-9E3A-4E47-9EA9-A8E5E9AC4FCF}" type="pres">
      <dgm:prSet presAssocID="{BEE545CD-17B8-9A44-AF4E-79226644D2E7}" presName="textRepeatNode" presStyleLbl="alignNode1" presStyleIdx="4" presStyleCnt="6" custLinFactNeighborX="-97552" custLinFactNeighborY="51692">
        <dgm:presLayoutVars>
          <dgm:chMax val="0"/>
          <dgm:chPref val="0"/>
          <dgm:bulletEnabled val="1"/>
        </dgm:presLayoutVars>
      </dgm:prSet>
      <dgm:spPr/>
    </dgm:pt>
    <dgm:pt modelId="{FA2E4AF2-452C-2849-8C5A-821B9CC28348}" type="pres">
      <dgm:prSet presAssocID="{BEE545CD-17B8-9A44-AF4E-79226644D2E7}" presName="textaccent5" presStyleCnt="0"/>
      <dgm:spPr/>
    </dgm:pt>
    <dgm:pt modelId="{F4AFBA23-562E-7C4F-A3E7-9EA689D72B5F}" type="pres">
      <dgm:prSet presAssocID="{BEE545CD-17B8-9A44-AF4E-79226644D2E7}" presName="accentRepeatNode" presStyleLbl="solidAlignAcc1" presStyleIdx="8" presStyleCnt="12"/>
      <dgm:spPr/>
    </dgm:pt>
    <dgm:pt modelId="{712FE09C-81B4-8E4F-8252-F057DACBFF13}" type="pres">
      <dgm:prSet presAssocID="{E4037AC7-FE54-854D-AEAE-D62008D9DA7C}" presName="image5" presStyleCnt="0"/>
      <dgm:spPr/>
    </dgm:pt>
    <dgm:pt modelId="{5F9E3F44-A2E3-224C-8D07-19F60050F821}" type="pres">
      <dgm:prSet presAssocID="{E4037AC7-FE54-854D-AEAE-D62008D9DA7C}" presName="imageRepeatNode" presStyleLbl="alignAcc1" presStyleIdx="4" presStyleCnt="6" custLinFactNeighborX="-17469" custLinFactNeighborY="-4786"/>
      <dgm:spPr/>
    </dgm:pt>
    <dgm:pt modelId="{60A2F574-53AE-8D47-BB42-ABA43BF356B3}" type="pres">
      <dgm:prSet presAssocID="{E4037AC7-FE54-854D-AEAE-D62008D9DA7C}" presName="imageaccent5" presStyleCnt="0"/>
      <dgm:spPr/>
    </dgm:pt>
    <dgm:pt modelId="{6351A668-8ADC-D24C-8623-D425B6F0FB82}" type="pres">
      <dgm:prSet presAssocID="{E4037AC7-FE54-854D-AEAE-D62008D9DA7C}" presName="accentRepeatNode" presStyleLbl="solidAlignAcc1" presStyleIdx="9" presStyleCnt="12"/>
      <dgm:spPr/>
    </dgm:pt>
    <dgm:pt modelId="{B6BD7C8D-67F2-2E40-8CEF-27CAB97FC6D5}" type="pres">
      <dgm:prSet presAssocID="{85E8DC71-9E6F-6547-9006-FC7B5ECE1BD3}" presName="text6" presStyleCnt="0"/>
      <dgm:spPr/>
    </dgm:pt>
    <dgm:pt modelId="{E40B2632-5201-D046-808A-5B66B814C38F}" type="pres">
      <dgm:prSet presAssocID="{85E8DC71-9E6F-6547-9006-FC7B5ECE1BD3}" presName="textRepeatNode" presStyleLbl="alignNode1" presStyleIdx="5" presStyleCnt="6" custLinFactX="-1749" custLinFactY="-69442" custLinFactNeighborX="-100000" custLinFactNeighborY="-100000">
        <dgm:presLayoutVars>
          <dgm:chMax val="0"/>
          <dgm:chPref val="0"/>
          <dgm:bulletEnabled val="1"/>
        </dgm:presLayoutVars>
      </dgm:prSet>
      <dgm:spPr/>
    </dgm:pt>
    <dgm:pt modelId="{63FDD558-8EAF-364D-99BD-14AE51651804}" type="pres">
      <dgm:prSet presAssocID="{85E8DC71-9E6F-6547-9006-FC7B5ECE1BD3}" presName="textaccent6" presStyleCnt="0"/>
      <dgm:spPr/>
    </dgm:pt>
    <dgm:pt modelId="{46B9DFB7-F577-524A-A71C-1A4492BC4211}" type="pres">
      <dgm:prSet presAssocID="{85E8DC71-9E6F-6547-9006-FC7B5ECE1BD3}" presName="accentRepeatNode" presStyleLbl="solidAlignAcc1" presStyleIdx="10" presStyleCnt="12"/>
      <dgm:spPr/>
    </dgm:pt>
    <dgm:pt modelId="{B10DD0B9-AF94-AF45-BF22-1A99BE858043}" type="pres">
      <dgm:prSet presAssocID="{7BD3709A-8E57-6A4B-8892-0D7274AB025F}" presName="image6" presStyleCnt="0"/>
      <dgm:spPr/>
    </dgm:pt>
    <dgm:pt modelId="{45DCB517-8539-A74D-AF40-56026FD1979A}" type="pres">
      <dgm:prSet presAssocID="{7BD3709A-8E57-6A4B-8892-0D7274AB025F}" presName="imageRepeatNode" presStyleLbl="alignAcc1" presStyleIdx="5" presStyleCnt="6" custLinFactNeighborX="-12331" custLinFactNeighborY="-3589"/>
      <dgm:spPr/>
    </dgm:pt>
    <dgm:pt modelId="{8D239B67-104A-3049-94F0-B5DB85ADC55B}" type="pres">
      <dgm:prSet presAssocID="{7BD3709A-8E57-6A4B-8892-0D7274AB025F}" presName="imageaccent6" presStyleCnt="0"/>
      <dgm:spPr/>
    </dgm:pt>
    <dgm:pt modelId="{ED0074F5-0765-EE48-A849-2CF8625599E7}" type="pres">
      <dgm:prSet presAssocID="{7BD3709A-8E57-6A4B-8892-0D7274AB025F}" presName="accentRepeatNode" presStyleLbl="solidAlignAcc1" presStyleIdx="11" presStyleCnt="12"/>
      <dgm:spPr/>
    </dgm:pt>
  </dgm:ptLst>
  <dgm:cxnLst>
    <dgm:cxn modelId="{E09E0A02-744A-1E43-9909-C203B1AAA529}" srcId="{D7333A35-D757-E64E-8950-7C752E91C1F1}" destId="{BEE545CD-17B8-9A44-AF4E-79226644D2E7}" srcOrd="4" destOrd="0" parTransId="{66715376-B77B-7E46-8862-FB0643E9537F}" sibTransId="{E4037AC7-FE54-854D-AEAE-D62008D9DA7C}"/>
    <dgm:cxn modelId="{C8E8F220-E2B6-4C4A-A285-30819CD32CA2}" type="presOf" srcId="{6F73D14E-6198-464E-9315-0AA6A2F24DDE}" destId="{E96837C2-908A-1745-BC24-56F7C486A734}" srcOrd="0" destOrd="0" presId="urn:microsoft.com/office/officeart/2008/layout/HexagonCluster"/>
    <dgm:cxn modelId="{A2D5B92F-2060-0446-A3D8-C7EA266F888E}" srcId="{D7333A35-D757-E64E-8950-7C752E91C1F1}" destId="{03091B81-47FB-C24E-A2B7-91AC75EE2C70}" srcOrd="2" destOrd="0" parTransId="{9337AFF4-DE2A-0B4F-88DC-57E134A0ADC5}" sibTransId="{288F7BCD-3A17-2345-B03B-89C4491777BE}"/>
    <dgm:cxn modelId="{244ECE39-7164-D04C-94E6-780EBC022194}" type="presOf" srcId="{7BD3709A-8E57-6A4B-8892-0D7274AB025F}" destId="{45DCB517-8539-A74D-AF40-56026FD1979A}" srcOrd="0" destOrd="0" presId="urn:microsoft.com/office/officeart/2008/layout/HexagonCluster"/>
    <dgm:cxn modelId="{18B27658-552A-F348-85AB-B56DEA53EFD1}" type="presOf" srcId="{D7333A35-D757-E64E-8950-7C752E91C1F1}" destId="{ABA9A2F5-3683-6445-97BB-94DBB3AD107C}" srcOrd="0" destOrd="0" presId="urn:microsoft.com/office/officeart/2008/layout/HexagonCluster"/>
    <dgm:cxn modelId="{5355976B-EC0E-9847-A9FB-F8D7E3F0C7BC}" type="presOf" srcId="{6275B26E-5ADA-AD4A-896A-EA0C3155FD8D}" destId="{BFDCCFB8-0CE3-1943-8EE9-1BCC99FA8F66}" srcOrd="0" destOrd="0" presId="urn:microsoft.com/office/officeart/2008/layout/HexagonCluster"/>
    <dgm:cxn modelId="{3BC5B878-D0E8-BE4D-8A13-13651F646558}" srcId="{D7333A35-D757-E64E-8950-7C752E91C1F1}" destId="{85E8DC71-9E6F-6547-9006-FC7B5ECE1BD3}" srcOrd="5" destOrd="0" parTransId="{BCD16FD9-77B5-9446-A1BB-81F7E923B583}" sibTransId="{7BD3709A-8E57-6A4B-8892-0D7274AB025F}"/>
    <dgm:cxn modelId="{3958977D-539D-0247-BB65-90AD2CF73C92}" srcId="{D7333A35-D757-E64E-8950-7C752E91C1F1}" destId="{01918C4E-CC9B-2241-B14F-820DFE8A5CDA}" srcOrd="1" destOrd="0" parTransId="{8E2DDE29-0D4F-AB46-816A-A7C18C6967A9}" sibTransId="{6440B2D8-4109-F24D-A6C6-EC4CC7DBE1DC}"/>
    <dgm:cxn modelId="{D72B5D84-8A11-9B4E-88D8-410EBEE4F25D}" type="presOf" srcId="{85E8DC71-9E6F-6547-9006-FC7B5ECE1BD3}" destId="{E40B2632-5201-D046-808A-5B66B814C38F}" srcOrd="0" destOrd="0" presId="urn:microsoft.com/office/officeart/2008/layout/HexagonCluster"/>
    <dgm:cxn modelId="{1441D687-4CA9-0F40-9A66-AA0B700DD109}" type="presOf" srcId="{FBC27DAA-F856-D442-915C-9C36D7CAD0D5}" destId="{954E16E1-FF08-7C46-8100-879F0F6076CD}" srcOrd="0" destOrd="0" presId="urn:microsoft.com/office/officeart/2008/layout/HexagonCluster"/>
    <dgm:cxn modelId="{43EAE99E-914C-DE40-B7F1-5168F3F24099}" type="presOf" srcId="{BEE545CD-17B8-9A44-AF4E-79226644D2E7}" destId="{7467C050-9E3A-4E47-9EA9-A8E5E9AC4FCF}" srcOrd="0" destOrd="0" presId="urn:microsoft.com/office/officeart/2008/layout/HexagonCluster"/>
    <dgm:cxn modelId="{B54467A6-7394-BA44-AB60-AEF82BB3A3CD}" type="presOf" srcId="{7184B37C-A720-B849-A142-4B7BEC3D7DDC}" destId="{5BE6AE95-B661-B64B-A1CB-06EFCCCAE225}" srcOrd="0" destOrd="0" presId="urn:microsoft.com/office/officeart/2008/layout/HexagonCluster"/>
    <dgm:cxn modelId="{2F95C8BA-E7CF-D740-A88F-37DA81BF8359}" type="presOf" srcId="{288F7BCD-3A17-2345-B03B-89C4491777BE}" destId="{9C11CB96-AE6E-D748-B4B9-50B077539597}" srcOrd="0" destOrd="0" presId="urn:microsoft.com/office/officeart/2008/layout/HexagonCluster"/>
    <dgm:cxn modelId="{AF77C9C1-CD38-E04F-B0E1-12E221517AB8}" type="presOf" srcId="{E4037AC7-FE54-854D-AEAE-D62008D9DA7C}" destId="{5F9E3F44-A2E3-224C-8D07-19F60050F821}" srcOrd="0" destOrd="0" presId="urn:microsoft.com/office/officeart/2008/layout/HexagonCluster"/>
    <dgm:cxn modelId="{8C9DF8C8-A1C6-0B41-ABC9-A299C3689AFD}" srcId="{D7333A35-D757-E64E-8950-7C752E91C1F1}" destId="{6275B26E-5ADA-AD4A-896A-EA0C3155FD8D}" srcOrd="0" destOrd="0" parTransId="{C1C60FBA-4803-4047-A246-98DB3B296B7E}" sibTransId="{6F73D14E-6198-464E-9315-0AA6A2F24DDE}"/>
    <dgm:cxn modelId="{02E952D8-E9A9-9146-AA09-A854E3D7954C}" srcId="{D7333A35-D757-E64E-8950-7C752E91C1F1}" destId="{FBC27DAA-F856-D442-915C-9C36D7CAD0D5}" srcOrd="3" destOrd="0" parTransId="{ACD7B314-EE03-2746-BA2D-E2712597FC3D}" sibTransId="{7184B37C-A720-B849-A142-4B7BEC3D7DDC}"/>
    <dgm:cxn modelId="{45396BE2-7B49-824D-A93A-4D7E358E7119}" type="presOf" srcId="{03091B81-47FB-C24E-A2B7-91AC75EE2C70}" destId="{52771FD2-60FA-4D49-A467-E423489C343A}" srcOrd="0" destOrd="0" presId="urn:microsoft.com/office/officeart/2008/layout/HexagonCluster"/>
    <dgm:cxn modelId="{C200BCE2-D4A8-574F-8025-E02DA9AD79BC}" type="presOf" srcId="{01918C4E-CC9B-2241-B14F-820DFE8A5CDA}" destId="{4FCB480A-9FFC-E645-8CA5-FCC98ED3255C}" srcOrd="0" destOrd="0" presId="urn:microsoft.com/office/officeart/2008/layout/HexagonCluster"/>
    <dgm:cxn modelId="{B01507FC-101F-C84D-AC15-9E71B6B1B230}" type="presOf" srcId="{6440B2D8-4109-F24D-A6C6-EC4CC7DBE1DC}" destId="{396CE6C4-BC6B-0D42-A1B8-35D632B089A5}" srcOrd="0" destOrd="0" presId="urn:microsoft.com/office/officeart/2008/layout/HexagonCluster"/>
    <dgm:cxn modelId="{40A60182-6898-674D-9323-36D45F33EB85}" type="presParOf" srcId="{ABA9A2F5-3683-6445-97BB-94DBB3AD107C}" destId="{4D556754-60CD-DD48-A937-19B1BC90AF0D}" srcOrd="0" destOrd="0" presId="urn:microsoft.com/office/officeart/2008/layout/HexagonCluster"/>
    <dgm:cxn modelId="{359BE80D-C761-2A4E-90EF-AFB028CECC83}" type="presParOf" srcId="{4D556754-60CD-DD48-A937-19B1BC90AF0D}" destId="{BFDCCFB8-0CE3-1943-8EE9-1BCC99FA8F66}" srcOrd="0" destOrd="0" presId="urn:microsoft.com/office/officeart/2008/layout/HexagonCluster"/>
    <dgm:cxn modelId="{9480E7BB-DE96-0647-BD61-831EB783DC8E}" type="presParOf" srcId="{ABA9A2F5-3683-6445-97BB-94DBB3AD107C}" destId="{F46FD742-A330-E943-93B3-B1F16FB5A376}" srcOrd="1" destOrd="0" presId="urn:microsoft.com/office/officeart/2008/layout/HexagonCluster"/>
    <dgm:cxn modelId="{BABF0A6B-C71D-C846-BB38-8BBB170C3F59}" type="presParOf" srcId="{F46FD742-A330-E943-93B3-B1F16FB5A376}" destId="{25B6B726-871B-B345-8229-E31EB7878F61}" srcOrd="0" destOrd="0" presId="urn:microsoft.com/office/officeart/2008/layout/HexagonCluster"/>
    <dgm:cxn modelId="{831E6994-C246-6C44-9468-64245C3E93E5}" type="presParOf" srcId="{ABA9A2F5-3683-6445-97BB-94DBB3AD107C}" destId="{913880B9-4159-A044-B6C8-CC33F21AEC17}" srcOrd="2" destOrd="0" presId="urn:microsoft.com/office/officeart/2008/layout/HexagonCluster"/>
    <dgm:cxn modelId="{47CEB839-E3FB-6041-B46F-DA722E5BF985}" type="presParOf" srcId="{913880B9-4159-A044-B6C8-CC33F21AEC17}" destId="{E96837C2-908A-1745-BC24-56F7C486A734}" srcOrd="0" destOrd="0" presId="urn:microsoft.com/office/officeart/2008/layout/HexagonCluster"/>
    <dgm:cxn modelId="{DD6E1877-6819-0243-877C-013DF1207137}" type="presParOf" srcId="{ABA9A2F5-3683-6445-97BB-94DBB3AD107C}" destId="{34715A3B-8DFB-B243-8BD2-92C4A3046B22}" srcOrd="3" destOrd="0" presId="urn:microsoft.com/office/officeart/2008/layout/HexagonCluster"/>
    <dgm:cxn modelId="{AD504D2A-4CD0-0446-A9CE-40992A351C72}" type="presParOf" srcId="{34715A3B-8DFB-B243-8BD2-92C4A3046B22}" destId="{405DA44B-01DE-4945-90A9-20041E29DC2D}" srcOrd="0" destOrd="0" presId="urn:microsoft.com/office/officeart/2008/layout/HexagonCluster"/>
    <dgm:cxn modelId="{0F136B19-A40A-7942-B815-741920606020}" type="presParOf" srcId="{ABA9A2F5-3683-6445-97BB-94DBB3AD107C}" destId="{D8F01072-0454-6C4B-80DA-EA064BE7E1C2}" srcOrd="4" destOrd="0" presId="urn:microsoft.com/office/officeart/2008/layout/HexagonCluster"/>
    <dgm:cxn modelId="{23C3A0C5-D51C-014E-BF73-FA146F7B6C73}" type="presParOf" srcId="{D8F01072-0454-6C4B-80DA-EA064BE7E1C2}" destId="{4FCB480A-9FFC-E645-8CA5-FCC98ED3255C}" srcOrd="0" destOrd="0" presId="urn:microsoft.com/office/officeart/2008/layout/HexagonCluster"/>
    <dgm:cxn modelId="{2D450AB9-6654-0746-BFB3-533E3BC79C6D}" type="presParOf" srcId="{ABA9A2F5-3683-6445-97BB-94DBB3AD107C}" destId="{B33E4C7C-7FC3-5740-8E06-32BA504026D6}" srcOrd="5" destOrd="0" presId="urn:microsoft.com/office/officeart/2008/layout/HexagonCluster"/>
    <dgm:cxn modelId="{0F14FBB1-24F0-9342-8485-D77B2E474DDD}" type="presParOf" srcId="{B33E4C7C-7FC3-5740-8E06-32BA504026D6}" destId="{B8C08F7F-138D-CF43-AF15-54EF2C33DC0D}" srcOrd="0" destOrd="0" presId="urn:microsoft.com/office/officeart/2008/layout/HexagonCluster"/>
    <dgm:cxn modelId="{DE9C211B-98E8-9F4F-845B-4BDC819C2283}" type="presParOf" srcId="{ABA9A2F5-3683-6445-97BB-94DBB3AD107C}" destId="{49278FD6-C58E-E34C-A214-EB6A189D7584}" srcOrd="6" destOrd="0" presId="urn:microsoft.com/office/officeart/2008/layout/HexagonCluster"/>
    <dgm:cxn modelId="{FDD5F446-4119-D442-8F86-C10AB37FB1BC}" type="presParOf" srcId="{49278FD6-C58E-E34C-A214-EB6A189D7584}" destId="{396CE6C4-BC6B-0D42-A1B8-35D632B089A5}" srcOrd="0" destOrd="0" presId="urn:microsoft.com/office/officeart/2008/layout/HexagonCluster"/>
    <dgm:cxn modelId="{9F323D12-4237-234C-B14B-285A02123EEC}" type="presParOf" srcId="{ABA9A2F5-3683-6445-97BB-94DBB3AD107C}" destId="{E7C950E9-EAEF-754B-B9F1-104CC8E16EFE}" srcOrd="7" destOrd="0" presId="urn:microsoft.com/office/officeart/2008/layout/HexagonCluster"/>
    <dgm:cxn modelId="{077AED98-FCA2-3E42-B247-9C3032627BDC}" type="presParOf" srcId="{E7C950E9-EAEF-754B-B9F1-104CC8E16EFE}" destId="{D5DDB3CE-89FF-A14E-BB19-18185249374D}" srcOrd="0" destOrd="0" presId="urn:microsoft.com/office/officeart/2008/layout/HexagonCluster"/>
    <dgm:cxn modelId="{B8E3413E-C80F-0D45-80C1-174BCA9B5632}" type="presParOf" srcId="{ABA9A2F5-3683-6445-97BB-94DBB3AD107C}" destId="{3E801365-EABB-7D40-A4BB-8025B259BEB4}" srcOrd="8" destOrd="0" presId="urn:microsoft.com/office/officeart/2008/layout/HexagonCluster"/>
    <dgm:cxn modelId="{CA589000-81D6-E246-9355-0DAAA1DBF1B5}" type="presParOf" srcId="{3E801365-EABB-7D40-A4BB-8025B259BEB4}" destId="{52771FD2-60FA-4D49-A467-E423489C343A}" srcOrd="0" destOrd="0" presId="urn:microsoft.com/office/officeart/2008/layout/HexagonCluster"/>
    <dgm:cxn modelId="{9C08A49E-2D83-B34B-B048-DAF87E7F4E64}" type="presParOf" srcId="{ABA9A2F5-3683-6445-97BB-94DBB3AD107C}" destId="{C51217F0-3267-BD47-811C-674AAF4F745D}" srcOrd="9" destOrd="0" presId="urn:microsoft.com/office/officeart/2008/layout/HexagonCluster"/>
    <dgm:cxn modelId="{BE57FC6D-8D0A-434A-A3D0-86A474E8F91B}" type="presParOf" srcId="{C51217F0-3267-BD47-811C-674AAF4F745D}" destId="{F7056E16-4044-DA45-84B2-1F37E73AFC80}" srcOrd="0" destOrd="0" presId="urn:microsoft.com/office/officeart/2008/layout/HexagonCluster"/>
    <dgm:cxn modelId="{09A2BD6F-5B18-9A42-8363-610C0335CC0E}" type="presParOf" srcId="{ABA9A2F5-3683-6445-97BB-94DBB3AD107C}" destId="{BA74A48E-8E4A-A14B-82D3-D53429D19144}" srcOrd="10" destOrd="0" presId="urn:microsoft.com/office/officeart/2008/layout/HexagonCluster"/>
    <dgm:cxn modelId="{5EBC7AE2-1A53-0C44-8C4F-FCEB59BEFF88}" type="presParOf" srcId="{BA74A48E-8E4A-A14B-82D3-D53429D19144}" destId="{9C11CB96-AE6E-D748-B4B9-50B077539597}" srcOrd="0" destOrd="0" presId="urn:microsoft.com/office/officeart/2008/layout/HexagonCluster"/>
    <dgm:cxn modelId="{0992421B-F88B-FD4E-A77B-4987F2F362F9}" type="presParOf" srcId="{ABA9A2F5-3683-6445-97BB-94DBB3AD107C}" destId="{1E212A5F-6667-924D-A9B3-A7B68571574B}" srcOrd="11" destOrd="0" presId="urn:microsoft.com/office/officeart/2008/layout/HexagonCluster"/>
    <dgm:cxn modelId="{DB939B87-0909-0346-B307-C9A906A53F55}" type="presParOf" srcId="{1E212A5F-6667-924D-A9B3-A7B68571574B}" destId="{F59EB759-3C08-F747-9888-4D3601ADCED8}" srcOrd="0" destOrd="0" presId="urn:microsoft.com/office/officeart/2008/layout/HexagonCluster"/>
    <dgm:cxn modelId="{622DC87C-ED2A-A647-BAA0-C265A08FFF80}" type="presParOf" srcId="{ABA9A2F5-3683-6445-97BB-94DBB3AD107C}" destId="{B734A597-7EB7-C149-84DC-939A7218A151}" srcOrd="12" destOrd="0" presId="urn:microsoft.com/office/officeart/2008/layout/HexagonCluster"/>
    <dgm:cxn modelId="{75072457-19D1-7C4C-A972-6658079603BF}" type="presParOf" srcId="{B734A597-7EB7-C149-84DC-939A7218A151}" destId="{954E16E1-FF08-7C46-8100-879F0F6076CD}" srcOrd="0" destOrd="0" presId="urn:microsoft.com/office/officeart/2008/layout/HexagonCluster"/>
    <dgm:cxn modelId="{5F2E7B3B-55D5-0D44-BF2E-5329F3472F4B}" type="presParOf" srcId="{ABA9A2F5-3683-6445-97BB-94DBB3AD107C}" destId="{07DC51F3-41C2-A145-A295-CF4C4E5D6D46}" srcOrd="13" destOrd="0" presId="urn:microsoft.com/office/officeart/2008/layout/HexagonCluster"/>
    <dgm:cxn modelId="{E2DE42CD-26E1-5643-B75D-1041F7257CF1}" type="presParOf" srcId="{07DC51F3-41C2-A145-A295-CF4C4E5D6D46}" destId="{CF2B769F-A878-F446-B8DB-A521425FD6BB}" srcOrd="0" destOrd="0" presId="urn:microsoft.com/office/officeart/2008/layout/HexagonCluster"/>
    <dgm:cxn modelId="{83EA2483-5ACE-5E4B-BB83-8316CEDCBE50}" type="presParOf" srcId="{ABA9A2F5-3683-6445-97BB-94DBB3AD107C}" destId="{9926A780-B27D-584E-AA11-6AB47ED4C9A8}" srcOrd="14" destOrd="0" presId="urn:microsoft.com/office/officeart/2008/layout/HexagonCluster"/>
    <dgm:cxn modelId="{7647438E-D195-E14D-92F7-6E2658E2C33A}" type="presParOf" srcId="{9926A780-B27D-584E-AA11-6AB47ED4C9A8}" destId="{5BE6AE95-B661-B64B-A1CB-06EFCCCAE225}" srcOrd="0" destOrd="0" presId="urn:microsoft.com/office/officeart/2008/layout/HexagonCluster"/>
    <dgm:cxn modelId="{D0558880-D447-DD4B-993F-B8AB0E86090B}" type="presParOf" srcId="{ABA9A2F5-3683-6445-97BB-94DBB3AD107C}" destId="{684F17D6-DF3F-244B-8907-63AB1E4936FE}" srcOrd="15" destOrd="0" presId="urn:microsoft.com/office/officeart/2008/layout/HexagonCluster"/>
    <dgm:cxn modelId="{9740C427-72F8-824D-995E-B1E7665EFD06}" type="presParOf" srcId="{684F17D6-DF3F-244B-8907-63AB1E4936FE}" destId="{414FC992-EC73-3F4C-BCEB-E5E7AB2DC5A6}" srcOrd="0" destOrd="0" presId="urn:microsoft.com/office/officeart/2008/layout/HexagonCluster"/>
    <dgm:cxn modelId="{D49AF954-5458-F647-802A-02B1321DCF76}" type="presParOf" srcId="{ABA9A2F5-3683-6445-97BB-94DBB3AD107C}" destId="{3BEE395E-047A-AA49-A9E8-B627F5F427E8}" srcOrd="16" destOrd="0" presId="urn:microsoft.com/office/officeart/2008/layout/HexagonCluster"/>
    <dgm:cxn modelId="{9E273CDF-C8CE-854D-99C5-2BB987F32A74}" type="presParOf" srcId="{3BEE395E-047A-AA49-A9E8-B627F5F427E8}" destId="{7467C050-9E3A-4E47-9EA9-A8E5E9AC4FCF}" srcOrd="0" destOrd="0" presId="urn:microsoft.com/office/officeart/2008/layout/HexagonCluster"/>
    <dgm:cxn modelId="{0039B5D6-60F9-4B49-B503-9E8347EE635F}" type="presParOf" srcId="{ABA9A2F5-3683-6445-97BB-94DBB3AD107C}" destId="{FA2E4AF2-452C-2849-8C5A-821B9CC28348}" srcOrd="17" destOrd="0" presId="urn:microsoft.com/office/officeart/2008/layout/HexagonCluster"/>
    <dgm:cxn modelId="{7D71ABCB-F287-064E-9143-D9EC075D6AE7}" type="presParOf" srcId="{FA2E4AF2-452C-2849-8C5A-821B9CC28348}" destId="{F4AFBA23-562E-7C4F-A3E7-9EA689D72B5F}" srcOrd="0" destOrd="0" presId="urn:microsoft.com/office/officeart/2008/layout/HexagonCluster"/>
    <dgm:cxn modelId="{AC9F71A3-7D9B-E540-910B-20F298914500}" type="presParOf" srcId="{ABA9A2F5-3683-6445-97BB-94DBB3AD107C}" destId="{712FE09C-81B4-8E4F-8252-F057DACBFF13}" srcOrd="18" destOrd="0" presId="urn:microsoft.com/office/officeart/2008/layout/HexagonCluster"/>
    <dgm:cxn modelId="{4FCF7330-7938-7643-838C-62E39E5D5140}" type="presParOf" srcId="{712FE09C-81B4-8E4F-8252-F057DACBFF13}" destId="{5F9E3F44-A2E3-224C-8D07-19F60050F821}" srcOrd="0" destOrd="0" presId="urn:microsoft.com/office/officeart/2008/layout/HexagonCluster"/>
    <dgm:cxn modelId="{3A4DB4BC-14F1-9244-949F-A27E92E015FD}" type="presParOf" srcId="{ABA9A2F5-3683-6445-97BB-94DBB3AD107C}" destId="{60A2F574-53AE-8D47-BB42-ABA43BF356B3}" srcOrd="19" destOrd="0" presId="urn:microsoft.com/office/officeart/2008/layout/HexagonCluster"/>
    <dgm:cxn modelId="{C51DDB7E-A70C-DB44-A6EC-445681E12B6B}" type="presParOf" srcId="{60A2F574-53AE-8D47-BB42-ABA43BF356B3}" destId="{6351A668-8ADC-D24C-8623-D425B6F0FB82}" srcOrd="0" destOrd="0" presId="urn:microsoft.com/office/officeart/2008/layout/HexagonCluster"/>
    <dgm:cxn modelId="{2FA06B3C-C438-8442-8A17-F4224BB8E7F1}" type="presParOf" srcId="{ABA9A2F5-3683-6445-97BB-94DBB3AD107C}" destId="{B6BD7C8D-67F2-2E40-8CEF-27CAB97FC6D5}" srcOrd="20" destOrd="0" presId="urn:microsoft.com/office/officeart/2008/layout/HexagonCluster"/>
    <dgm:cxn modelId="{B6B82BF4-3C6F-EC44-A2DB-BFA011045830}" type="presParOf" srcId="{B6BD7C8D-67F2-2E40-8CEF-27CAB97FC6D5}" destId="{E40B2632-5201-D046-808A-5B66B814C38F}" srcOrd="0" destOrd="0" presId="urn:microsoft.com/office/officeart/2008/layout/HexagonCluster"/>
    <dgm:cxn modelId="{49836FC8-0F7E-7643-AF60-4B63BD92DD0E}" type="presParOf" srcId="{ABA9A2F5-3683-6445-97BB-94DBB3AD107C}" destId="{63FDD558-8EAF-364D-99BD-14AE51651804}" srcOrd="21" destOrd="0" presId="urn:microsoft.com/office/officeart/2008/layout/HexagonCluster"/>
    <dgm:cxn modelId="{A91B4C01-88B7-BD46-824B-61F9B3B56882}" type="presParOf" srcId="{63FDD558-8EAF-364D-99BD-14AE51651804}" destId="{46B9DFB7-F577-524A-A71C-1A4492BC4211}" srcOrd="0" destOrd="0" presId="urn:microsoft.com/office/officeart/2008/layout/HexagonCluster"/>
    <dgm:cxn modelId="{FD66A218-C4EB-0846-A255-4E3F447483CC}" type="presParOf" srcId="{ABA9A2F5-3683-6445-97BB-94DBB3AD107C}" destId="{B10DD0B9-AF94-AF45-BF22-1A99BE858043}" srcOrd="22" destOrd="0" presId="urn:microsoft.com/office/officeart/2008/layout/HexagonCluster"/>
    <dgm:cxn modelId="{745E87D3-1E6A-2446-9CCF-9D3F330186AF}" type="presParOf" srcId="{B10DD0B9-AF94-AF45-BF22-1A99BE858043}" destId="{45DCB517-8539-A74D-AF40-56026FD1979A}" srcOrd="0" destOrd="0" presId="urn:microsoft.com/office/officeart/2008/layout/HexagonCluster"/>
    <dgm:cxn modelId="{670B6507-DE67-4249-84E5-9B025391AE85}" type="presParOf" srcId="{ABA9A2F5-3683-6445-97BB-94DBB3AD107C}" destId="{8D239B67-104A-3049-94F0-B5DB85ADC55B}" srcOrd="23" destOrd="0" presId="urn:microsoft.com/office/officeart/2008/layout/HexagonCluster"/>
    <dgm:cxn modelId="{4A3BA1FB-4077-BF47-B5BF-B0187F4DB7FD}" type="presParOf" srcId="{8D239B67-104A-3049-94F0-B5DB85ADC55B}" destId="{ED0074F5-0765-EE48-A849-2CF8625599E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0AA29E-24F7-B843-9DCC-D84E655DD87A}" type="doc">
      <dgm:prSet loTypeId="urn:microsoft.com/office/officeart/2005/8/layout/default" loCatId="" qsTypeId="urn:microsoft.com/office/officeart/2005/8/quickstyle/simple3" qsCatId="simple" csTypeId="urn:microsoft.com/office/officeart/2005/8/colors/colorful5" csCatId="colorful" phldr="1"/>
      <dgm:spPr/>
      <dgm:t>
        <a:bodyPr/>
        <a:lstStyle/>
        <a:p>
          <a:endParaRPr lang="en-US"/>
        </a:p>
      </dgm:t>
    </dgm:pt>
    <dgm:pt modelId="{424E9CC9-24E5-E145-831C-762DAA1D5641}">
      <dgm:prSet custT="1"/>
      <dgm:spPr/>
      <dgm:t>
        <a:bodyPr/>
        <a:lstStyle/>
        <a:p>
          <a:pPr rtl="0">
            <a:lnSpc>
              <a:spcPct val="150000"/>
            </a:lnSpc>
          </a:pPr>
          <a:r>
            <a:rPr lang="en-US" sz="1800" b="1" i="0">
              <a:latin typeface="Calibri Bold"/>
              <a:cs typeface="Comic Sans MS"/>
            </a:rPr>
            <a:t>Contradictory evidence for utility of sperm DFI in predicting reproductive outcome </a:t>
          </a:r>
        </a:p>
        <a:p>
          <a:pPr rtl="0">
            <a:lnSpc>
              <a:spcPct val="150000"/>
            </a:lnSpc>
          </a:pPr>
          <a:endParaRPr lang="en-US" sz="1800" b="1" i="0">
            <a:latin typeface="Calibri Bold"/>
            <a:cs typeface="Comic Sans MS"/>
          </a:endParaRPr>
        </a:p>
        <a:p>
          <a:pPr rtl="0">
            <a:lnSpc>
              <a:spcPct val="150000"/>
            </a:lnSpc>
          </a:pPr>
          <a:r>
            <a:rPr lang="en-US" sz="1800" b="1" i="0">
              <a:latin typeface="Calibri Bold"/>
              <a:cs typeface="Comic Sans MS"/>
            </a:rPr>
            <a:t>Target group for testing in a clinical setting remains unclear </a:t>
          </a:r>
          <a:endParaRPr lang="en-US" sz="1800" b="1" i="0" dirty="0">
            <a:latin typeface="Calibri Bold"/>
            <a:cs typeface="Comic Sans MS"/>
          </a:endParaRPr>
        </a:p>
      </dgm:t>
    </dgm:pt>
    <dgm:pt modelId="{178BD8F1-F2EF-FB48-A740-68845D87AD16}" type="parTrans" cxnId="{3F47FB3B-86CB-DC42-9A97-3C22115E2D66}">
      <dgm:prSet/>
      <dgm:spPr/>
      <dgm:t>
        <a:bodyPr/>
        <a:lstStyle/>
        <a:p>
          <a:endParaRPr lang="en-US"/>
        </a:p>
      </dgm:t>
    </dgm:pt>
    <dgm:pt modelId="{A5176AD8-26A0-1148-A969-1F6A58F17894}" type="sibTrans" cxnId="{3F47FB3B-86CB-DC42-9A97-3C22115E2D66}">
      <dgm:prSet/>
      <dgm:spPr/>
      <dgm:t>
        <a:bodyPr/>
        <a:lstStyle/>
        <a:p>
          <a:endParaRPr lang="en-US"/>
        </a:p>
      </dgm:t>
    </dgm:pt>
    <dgm:pt modelId="{33D0002E-2211-F041-A3E2-F444DA5C77EE}">
      <dgm:prSet custT="1"/>
      <dgm:spPr/>
      <dgm:t>
        <a:bodyPr/>
        <a:lstStyle/>
        <a:p>
          <a:pPr rtl="0"/>
          <a:r>
            <a:rPr lang="en-US" sz="1800" b="1" i="0">
              <a:latin typeface="Calibri Bold"/>
              <a:cs typeface="Comic Sans MS"/>
            </a:rPr>
            <a:t>Repeated ART failure?</a:t>
          </a:r>
        </a:p>
        <a:p>
          <a:pPr rtl="0"/>
          <a:r>
            <a:rPr lang="en-US" sz="1800" b="1" i="0">
              <a:latin typeface="Calibri Bold"/>
              <a:cs typeface="Comic Sans MS"/>
            </a:rPr>
            <a:t>Repeated miscarriage? </a:t>
          </a:r>
        </a:p>
        <a:p>
          <a:pPr rtl="0"/>
          <a:r>
            <a:rPr lang="en-US" sz="1800" b="1" i="0">
              <a:latin typeface="Calibri Bold"/>
              <a:cs typeface="Comic Sans MS"/>
            </a:rPr>
            <a:t>Unexplained or persistent infertility?</a:t>
          </a:r>
        </a:p>
        <a:p>
          <a:pPr rtl="0"/>
          <a:r>
            <a:rPr lang="en-US" sz="1800" b="1" i="0">
              <a:latin typeface="Calibri Bold"/>
              <a:cs typeface="Comic Sans MS"/>
            </a:rPr>
            <a:t>Low fertilization rates or poor embryo quality in IVF cycles?</a:t>
          </a:r>
        </a:p>
        <a:p>
          <a:pPr rtl="0"/>
          <a:r>
            <a:rPr lang="en-US" sz="1800" b="1" i="0">
              <a:latin typeface="Calibri Bold"/>
              <a:cs typeface="Comic Sans MS"/>
            </a:rPr>
            <a:t>Prolonged stay in an environment that exposes to reproductive toxins?</a:t>
          </a:r>
        </a:p>
        <a:p>
          <a:pPr rtl="0"/>
          <a:r>
            <a:rPr lang="en-US" sz="1800" b="1" i="0">
              <a:latin typeface="Calibri Bold"/>
              <a:cs typeface="Comic Sans MS"/>
            </a:rPr>
            <a:t>Advancing male age (&gt; 45 years)?</a:t>
          </a:r>
          <a:endParaRPr lang="en-US" sz="1800" b="1" i="0" dirty="0">
            <a:latin typeface="Calibri Bold"/>
            <a:cs typeface="Comic Sans MS"/>
          </a:endParaRPr>
        </a:p>
      </dgm:t>
    </dgm:pt>
    <dgm:pt modelId="{8D2D45E5-BF45-BA4B-B1D8-42BDC94E1C27}" type="parTrans" cxnId="{89F02D16-CE8D-5248-B84A-BB81AD68484D}">
      <dgm:prSet/>
      <dgm:spPr/>
      <dgm:t>
        <a:bodyPr/>
        <a:lstStyle/>
        <a:p>
          <a:endParaRPr lang="en-US"/>
        </a:p>
      </dgm:t>
    </dgm:pt>
    <dgm:pt modelId="{281FFD33-36D6-164F-8C09-F3CC4C16841E}" type="sibTrans" cxnId="{89F02D16-CE8D-5248-B84A-BB81AD68484D}">
      <dgm:prSet/>
      <dgm:spPr/>
      <dgm:t>
        <a:bodyPr/>
        <a:lstStyle/>
        <a:p>
          <a:endParaRPr lang="en-US"/>
        </a:p>
      </dgm:t>
    </dgm:pt>
    <dgm:pt modelId="{B19BCC95-9F77-F645-96EA-697D8F7981E7}">
      <dgm:prSet custT="1"/>
      <dgm:spPr/>
      <dgm:t>
        <a:bodyPr/>
        <a:lstStyle/>
        <a:p>
          <a:pPr rtl="0">
            <a:lnSpc>
              <a:spcPct val="130000"/>
            </a:lnSpc>
          </a:pPr>
          <a:r>
            <a:rPr lang="en-US" sz="1800" b="1" i="0">
              <a:latin typeface="Calibri Bold"/>
              <a:cs typeface="Comic Sans MS"/>
            </a:rPr>
            <a:t>Even if DNA integrity test suggests that sperm may be more or less likely to result in pregnancy or miscarriage, we still have no way of translating that knowledge into useful clinical outcome</a:t>
          </a:r>
          <a:endParaRPr lang="en-US" sz="1800" b="1" i="0" dirty="0">
            <a:latin typeface="Calibri Bold"/>
            <a:cs typeface="Comic Sans MS"/>
          </a:endParaRPr>
        </a:p>
      </dgm:t>
    </dgm:pt>
    <dgm:pt modelId="{EAA0F3E8-B48D-1843-8904-4B7DB14AD0B4}" type="parTrans" cxnId="{B3BF9BC2-E289-F047-B00C-9DC5DCD46C8C}">
      <dgm:prSet/>
      <dgm:spPr/>
      <dgm:t>
        <a:bodyPr/>
        <a:lstStyle/>
        <a:p>
          <a:endParaRPr lang="en-US"/>
        </a:p>
      </dgm:t>
    </dgm:pt>
    <dgm:pt modelId="{87CE07BC-4174-7645-9177-207440CEBDEB}" type="sibTrans" cxnId="{B3BF9BC2-E289-F047-B00C-9DC5DCD46C8C}">
      <dgm:prSet/>
      <dgm:spPr/>
      <dgm:t>
        <a:bodyPr/>
        <a:lstStyle/>
        <a:p>
          <a:endParaRPr lang="en-US"/>
        </a:p>
      </dgm:t>
    </dgm:pt>
    <dgm:pt modelId="{F15BBD4C-18B5-4C43-9BF5-E22EEF5DBFB5}">
      <dgm:prSet custT="1"/>
      <dgm:spPr/>
      <dgm:t>
        <a:bodyPr/>
        <a:lstStyle/>
        <a:p>
          <a:pPr rtl="0">
            <a:lnSpc>
              <a:spcPct val="120000"/>
            </a:lnSpc>
          </a:pPr>
          <a:r>
            <a:rPr lang="en-US" sz="1800" b="1" i="0">
              <a:latin typeface="Calibri Bold"/>
              <a:cs typeface="Comic Sans MS"/>
            </a:rPr>
            <a:t>To date - no reliable approach to completely filter out spermatozoa with DNA strand breaks</a:t>
          </a:r>
          <a:endParaRPr lang="en-US" sz="1800" b="1" i="0" dirty="0">
            <a:latin typeface="Calibri Bold"/>
            <a:cs typeface="Comic Sans MS"/>
          </a:endParaRPr>
        </a:p>
      </dgm:t>
    </dgm:pt>
    <dgm:pt modelId="{6EC43C3C-2A49-424A-ACDC-CA727F69F1C3}" type="parTrans" cxnId="{7CF0BDB6-D2DD-0D40-8AF0-A86A62BBA0F9}">
      <dgm:prSet/>
      <dgm:spPr/>
      <dgm:t>
        <a:bodyPr/>
        <a:lstStyle/>
        <a:p>
          <a:endParaRPr lang="en-US"/>
        </a:p>
      </dgm:t>
    </dgm:pt>
    <dgm:pt modelId="{C6F3BBE4-99AE-A544-84FF-B3330EFD3AE8}" type="sibTrans" cxnId="{7CF0BDB6-D2DD-0D40-8AF0-A86A62BBA0F9}">
      <dgm:prSet/>
      <dgm:spPr/>
      <dgm:t>
        <a:bodyPr/>
        <a:lstStyle/>
        <a:p>
          <a:endParaRPr lang="en-US"/>
        </a:p>
      </dgm:t>
    </dgm:pt>
    <dgm:pt modelId="{33F13D52-0FE0-7B42-820A-64DF244F4692}" type="pres">
      <dgm:prSet presAssocID="{3E0AA29E-24F7-B843-9DCC-D84E655DD87A}" presName="diagram" presStyleCnt="0">
        <dgm:presLayoutVars>
          <dgm:dir/>
          <dgm:resizeHandles val="exact"/>
        </dgm:presLayoutVars>
      </dgm:prSet>
      <dgm:spPr/>
    </dgm:pt>
    <dgm:pt modelId="{FB5769BF-1FBF-8845-B08E-12BF9ABBF7C1}" type="pres">
      <dgm:prSet presAssocID="{424E9CC9-24E5-E145-831C-762DAA1D5641}" presName="node" presStyleLbl="node1" presStyleIdx="0" presStyleCnt="4" custFlipHor="1" custScaleX="479527" custScaleY="518939" custLinFactNeighborX="-207" custLinFactNeighborY="-41600">
        <dgm:presLayoutVars>
          <dgm:bulletEnabled val="1"/>
        </dgm:presLayoutVars>
      </dgm:prSet>
      <dgm:spPr/>
    </dgm:pt>
    <dgm:pt modelId="{7F0D16F3-3F03-7D4A-8139-B07CEFBD6E44}" type="pres">
      <dgm:prSet presAssocID="{A5176AD8-26A0-1148-A969-1F6A58F17894}" presName="sibTrans" presStyleCnt="0"/>
      <dgm:spPr/>
    </dgm:pt>
    <dgm:pt modelId="{2359C45A-9C03-FC41-98F2-37DFFFD04147}" type="pres">
      <dgm:prSet presAssocID="{33D0002E-2211-F041-A3E2-F444DA5C77EE}" presName="node" presStyleLbl="node1" presStyleIdx="1" presStyleCnt="4" custFlipHor="1" custScaleX="479527" custScaleY="518939" custLinFactNeighborX="207" custLinFactNeighborY="-41600">
        <dgm:presLayoutVars>
          <dgm:bulletEnabled val="1"/>
        </dgm:presLayoutVars>
      </dgm:prSet>
      <dgm:spPr/>
    </dgm:pt>
    <dgm:pt modelId="{33743102-4AD0-3A4B-AE3D-0199034272AA}" type="pres">
      <dgm:prSet presAssocID="{281FFD33-36D6-164F-8C09-F3CC4C16841E}" presName="sibTrans" presStyleCnt="0"/>
      <dgm:spPr/>
    </dgm:pt>
    <dgm:pt modelId="{7B62E3F1-C5BF-1545-B575-57D36EF23065}" type="pres">
      <dgm:prSet presAssocID="{B19BCC95-9F77-F645-96EA-697D8F7981E7}" presName="node" presStyleLbl="node1" presStyleIdx="2" presStyleCnt="4" custFlipHor="1" custScaleX="479527" custScaleY="360116" custLinFactNeighborX="1290" custLinFactNeighborY="-35814">
        <dgm:presLayoutVars>
          <dgm:bulletEnabled val="1"/>
        </dgm:presLayoutVars>
      </dgm:prSet>
      <dgm:spPr/>
    </dgm:pt>
    <dgm:pt modelId="{615C9D48-6D7A-1348-8312-BA6ABEB6588A}" type="pres">
      <dgm:prSet presAssocID="{87CE07BC-4174-7645-9177-207440CEBDEB}" presName="sibTrans" presStyleCnt="0"/>
      <dgm:spPr/>
    </dgm:pt>
    <dgm:pt modelId="{1832A63A-7091-754C-B84D-ECBAEBC3BDB4}" type="pres">
      <dgm:prSet presAssocID="{F15BBD4C-18B5-4C43-9BF5-E22EEF5DBFB5}" presName="node" presStyleLbl="node1" presStyleIdx="3" presStyleCnt="4" custFlipHor="1" custScaleX="479527" custScaleY="360116" custLinFactNeighborX="207" custLinFactNeighborY="-35817">
        <dgm:presLayoutVars>
          <dgm:bulletEnabled val="1"/>
        </dgm:presLayoutVars>
      </dgm:prSet>
      <dgm:spPr/>
    </dgm:pt>
  </dgm:ptLst>
  <dgm:cxnLst>
    <dgm:cxn modelId="{89F02D16-CE8D-5248-B84A-BB81AD68484D}" srcId="{3E0AA29E-24F7-B843-9DCC-D84E655DD87A}" destId="{33D0002E-2211-F041-A3E2-F444DA5C77EE}" srcOrd="1" destOrd="0" parTransId="{8D2D45E5-BF45-BA4B-B1D8-42BDC94E1C27}" sibTransId="{281FFD33-36D6-164F-8C09-F3CC4C16841E}"/>
    <dgm:cxn modelId="{80D1232F-9F09-B545-AEFF-D92A2DFA74A2}" type="presOf" srcId="{B19BCC95-9F77-F645-96EA-697D8F7981E7}" destId="{7B62E3F1-C5BF-1545-B575-57D36EF23065}" srcOrd="0" destOrd="0" presId="urn:microsoft.com/office/officeart/2005/8/layout/default"/>
    <dgm:cxn modelId="{3F47FB3B-86CB-DC42-9A97-3C22115E2D66}" srcId="{3E0AA29E-24F7-B843-9DCC-D84E655DD87A}" destId="{424E9CC9-24E5-E145-831C-762DAA1D5641}" srcOrd="0" destOrd="0" parTransId="{178BD8F1-F2EF-FB48-A740-68845D87AD16}" sibTransId="{A5176AD8-26A0-1148-A969-1F6A58F17894}"/>
    <dgm:cxn modelId="{5F533186-DAAA-9F47-A483-AA0512659B01}" type="presOf" srcId="{33D0002E-2211-F041-A3E2-F444DA5C77EE}" destId="{2359C45A-9C03-FC41-98F2-37DFFFD04147}" srcOrd="0" destOrd="0" presId="urn:microsoft.com/office/officeart/2005/8/layout/default"/>
    <dgm:cxn modelId="{2131A69D-B484-504D-BE7F-87AFB1F15B8D}" type="presOf" srcId="{3E0AA29E-24F7-B843-9DCC-D84E655DD87A}" destId="{33F13D52-0FE0-7B42-820A-64DF244F4692}" srcOrd="0" destOrd="0" presId="urn:microsoft.com/office/officeart/2005/8/layout/default"/>
    <dgm:cxn modelId="{7CF0BDB6-D2DD-0D40-8AF0-A86A62BBA0F9}" srcId="{3E0AA29E-24F7-B843-9DCC-D84E655DD87A}" destId="{F15BBD4C-18B5-4C43-9BF5-E22EEF5DBFB5}" srcOrd="3" destOrd="0" parTransId="{6EC43C3C-2A49-424A-ACDC-CA727F69F1C3}" sibTransId="{C6F3BBE4-99AE-A544-84FF-B3330EFD3AE8}"/>
    <dgm:cxn modelId="{B3BF9BC2-E289-F047-B00C-9DC5DCD46C8C}" srcId="{3E0AA29E-24F7-B843-9DCC-D84E655DD87A}" destId="{B19BCC95-9F77-F645-96EA-697D8F7981E7}" srcOrd="2" destOrd="0" parTransId="{EAA0F3E8-B48D-1843-8904-4B7DB14AD0B4}" sibTransId="{87CE07BC-4174-7645-9177-207440CEBDEB}"/>
    <dgm:cxn modelId="{C66BA4D8-326B-E945-9C2A-338C0199D889}" type="presOf" srcId="{424E9CC9-24E5-E145-831C-762DAA1D5641}" destId="{FB5769BF-1FBF-8845-B08E-12BF9ABBF7C1}" srcOrd="0" destOrd="0" presId="urn:microsoft.com/office/officeart/2005/8/layout/default"/>
    <dgm:cxn modelId="{A68DB5F7-F89B-5444-B18D-7BD061C70004}" type="presOf" srcId="{F15BBD4C-18B5-4C43-9BF5-E22EEF5DBFB5}" destId="{1832A63A-7091-754C-B84D-ECBAEBC3BDB4}" srcOrd="0" destOrd="0" presId="urn:microsoft.com/office/officeart/2005/8/layout/default"/>
    <dgm:cxn modelId="{CA6BA5B8-6061-9342-B3C2-63014DBFE1C3}" type="presParOf" srcId="{33F13D52-0FE0-7B42-820A-64DF244F4692}" destId="{FB5769BF-1FBF-8845-B08E-12BF9ABBF7C1}" srcOrd="0" destOrd="0" presId="urn:microsoft.com/office/officeart/2005/8/layout/default"/>
    <dgm:cxn modelId="{F092449A-E905-FF4C-89C6-6F135DA797EF}" type="presParOf" srcId="{33F13D52-0FE0-7B42-820A-64DF244F4692}" destId="{7F0D16F3-3F03-7D4A-8139-B07CEFBD6E44}" srcOrd="1" destOrd="0" presId="urn:microsoft.com/office/officeart/2005/8/layout/default"/>
    <dgm:cxn modelId="{CAA2B61A-4890-474C-94AF-86D171FEDF05}" type="presParOf" srcId="{33F13D52-0FE0-7B42-820A-64DF244F4692}" destId="{2359C45A-9C03-FC41-98F2-37DFFFD04147}" srcOrd="2" destOrd="0" presId="urn:microsoft.com/office/officeart/2005/8/layout/default"/>
    <dgm:cxn modelId="{3C22EF77-EF71-CB4C-BC26-3479D4AD6E9F}" type="presParOf" srcId="{33F13D52-0FE0-7B42-820A-64DF244F4692}" destId="{33743102-4AD0-3A4B-AE3D-0199034272AA}" srcOrd="3" destOrd="0" presId="urn:microsoft.com/office/officeart/2005/8/layout/default"/>
    <dgm:cxn modelId="{479680FC-13DA-834F-9B49-50721BEBC208}" type="presParOf" srcId="{33F13D52-0FE0-7B42-820A-64DF244F4692}" destId="{7B62E3F1-C5BF-1545-B575-57D36EF23065}" srcOrd="4" destOrd="0" presId="urn:microsoft.com/office/officeart/2005/8/layout/default"/>
    <dgm:cxn modelId="{BD877CE2-B804-C043-8EFA-6A4F90B83E36}" type="presParOf" srcId="{33F13D52-0FE0-7B42-820A-64DF244F4692}" destId="{615C9D48-6D7A-1348-8312-BA6ABEB6588A}" srcOrd="5" destOrd="0" presId="urn:microsoft.com/office/officeart/2005/8/layout/default"/>
    <dgm:cxn modelId="{EA146D63-6BD1-CE43-AAF8-0C7A096B7ECC}" type="presParOf" srcId="{33F13D52-0FE0-7B42-820A-64DF244F4692}" destId="{1832A63A-7091-754C-B84D-ECBAEBC3BDB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BD20D-87AD-2B40-AC65-FD473EA71F02}">
      <dsp:nvSpPr>
        <dsp:cNvPr id="0" name=""/>
        <dsp:cNvSpPr/>
      </dsp:nvSpPr>
      <dsp:spPr>
        <a:xfrm>
          <a:off x="380931" y="2107827"/>
          <a:ext cx="1428503" cy="1428503"/>
        </a:xfrm>
        <a:prstGeom prst="roundRect">
          <a:avLst>
            <a:gd name="adj" fmla="val 10000"/>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D56BD73-790B-FC40-98E9-36C79B1960B9}">
      <dsp:nvSpPr>
        <dsp:cNvPr id="0" name=""/>
        <dsp:cNvSpPr/>
      </dsp:nvSpPr>
      <dsp:spPr>
        <a:xfrm>
          <a:off x="31920" y="3409450"/>
          <a:ext cx="2654415" cy="214198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libri Bold"/>
              <a:ea typeface="ＭＳ Ｐゴシック" charset="0"/>
              <a:cs typeface="Comic Sans MS"/>
            </a:rPr>
            <a:t>Tests</a:t>
          </a:r>
          <a:endParaRPr lang="en-US" sz="1800" b="1" i="0" kern="1200" dirty="0">
            <a:latin typeface="Calibri Bold"/>
            <a:cs typeface="Comic Sans MS"/>
          </a:endParaRPr>
        </a:p>
        <a:p>
          <a:pPr marL="0" lvl="0" indent="0" algn="ctr" defTabSz="800100">
            <a:lnSpc>
              <a:spcPct val="90000"/>
            </a:lnSpc>
            <a:spcBef>
              <a:spcPct val="0"/>
            </a:spcBef>
            <a:spcAft>
              <a:spcPct val="35000"/>
            </a:spcAft>
            <a:buNone/>
          </a:pPr>
          <a:r>
            <a:rPr lang="en-US" sz="1800" b="1" i="0" kern="1200" dirty="0">
              <a:latin typeface="Calibri Bold"/>
              <a:ea typeface="ＭＳ Ｐゴシック" charset="0"/>
              <a:cs typeface="Comic Sans MS"/>
            </a:rPr>
            <a:t>Techniques </a:t>
          </a:r>
        </a:p>
        <a:p>
          <a:pPr marL="0" lvl="0" indent="0" algn="ctr" defTabSz="800100">
            <a:lnSpc>
              <a:spcPct val="90000"/>
            </a:lnSpc>
            <a:spcBef>
              <a:spcPct val="0"/>
            </a:spcBef>
            <a:spcAft>
              <a:spcPct val="35000"/>
            </a:spcAft>
            <a:buNone/>
          </a:pPr>
          <a:r>
            <a:rPr lang="en-US" sz="1800" b="1" i="0" kern="1200" dirty="0">
              <a:latin typeface="Calibri Bold"/>
              <a:ea typeface="ＭＳ Ｐゴシック" charset="0"/>
              <a:cs typeface="Comic Sans MS"/>
            </a:rPr>
            <a:t>Technology </a:t>
          </a:r>
        </a:p>
        <a:p>
          <a:pPr marL="0" lvl="0" indent="0" algn="ctr" defTabSz="800100">
            <a:lnSpc>
              <a:spcPct val="90000"/>
            </a:lnSpc>
            <a:spcBef>
              <a:spcPct val="0"/>
            </a:spcBef>
            <a:spcAft>
              <a:spcPct val="35000"/>
            </a:spcAft>
            <a:buNone/>
          </a:pPr>
          <a:r>
            <a:rPr lang="en-US" sz="1800" b="1" i="0" kern="1200" dirty="0">
              <a:latin typeface="Calibri Bold"/>
              <a:ea typeface="ＭＳ Ｐゴシック" charset="0"/>
              <a:cs typeface="Comic Sans MS"/>
            </a:rPr>
            <a:t>Drugs</a:t>
          </a:r>
        </a:p>
        <a:p>
          <a:pPr marL="0" lvl="0" indent="0" algn="ctr" defTabSz="800100">
            <a:lnSpc>
              <a:spcPct val="90000"/>
            </a:lnSpc>
            <a:spcBef>
              <a:spcPct val="0"/>
            </a:spcBef>
            <a:spcAft>
              <a:spcPct val="35000"/>
            </a:spcAft>
            <a:buNone/>
          </a:pPr>
          <a:r>
            <a:rPr lang="en-US" sz="1800" b="1" i="0" kern="1200" dirty="0">
              <a:latin typeface="Calibri Bold"/>
              <a:ea typeface="ＭＳ Ｐゴシック" charset="0"/>
              <a:cs typeface="Comic Sans MS"/>
            </a:rPr>
            <a:t>Protocols</a:t>
          </a:r>
          <a:endParaRPr lang="en-US" sz="1800" kern="1200" dirty="0"/>
        </a:p>
      </dsp:txBody>
      <dsp:txXfrm>
        <a:off x="94657" y="3472187"/>
        <a:ext cx="2528941" cy="2016509"/>
      </dsp:txXfrm>
    </dsp:sp>
    <dsp:sp modelId="{1976C487-B34E-294C-B556-1A550E99F5FE}">
      <dsp:nvSpPr>
        <dsp:cNvPr id="0" name=""/>
        <dsp:cNvSpPr/>
      </dsp:nvSpPr>
      <dsp:spPr>
        <a:xfrm>
          <a:off x="2432274" y="2650453"/>
          <a:ext cx="622839" cy="343249"/>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432274" y="2719103"/>
        <a:ext cx="519864" cy="205949"/>
      </dsp:txXfrm>
    </dsp:sp>
    <dsp:sp modelId="{1724E2B8-17CB-9946-A69C-2740F5B63868}">
      <dsp:nvSpPr>
        <dsp:cNvPr id="0" name=""/>
        <dsp:cNvSpPr/>
      </dsp:nvSpPr>
      <dsp:spPr>
        <a:xfrm>
          <a:off x="3588975" y="2107827"/>
          <a:ext cx="1428503" cy="1428503"/>
        </a:xfrm>
        <a:prstGeom prst="roundRect">
          <a:avLst>
            <a:gd name="adj" fmla="val 10000"/>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EF7F894-BCC8-B448-95BC-B8887D621FF4}">
      <dsp:nvSpPr>
        <dsp:cNvPr id="0" name=""/>
        <dsp:cNvSpPr/>
      </dsp:nvSpPr>
      <dsp:spPr>
        <a:xfrm>
          <a:off x="3239964" y="3409450"/>
          <a:ext cx="2654415" cy="2141983"/>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800000"/>
              </a:solidFill>
              <a:latin typeface="Calibri Bold"/>
              <a:cs typeface="Comic Sans MS"/>
            </a:rPr>
            <a:t>Have been developed</a:t>
          </a:r>
        </a:p>
        <a:p>
          <a:pPr marL="0" lvl="0" indent="0" algn="ctr" defTabSz="800100">
            <a:lnSpc>
              <a:spcPct val="90000"/>
            </a:lnSpc>
            <a:spcBef>
              <a:spcPct val="0"/>
            </a:spcBef>
            <a:spcAft>
              <a:spcPct val="35000"/>
            </a:spcAft>
            <a:buNone/>
          </a:pPr>
          <a:r>
            <a:rPr lang="en-US" sz="1800" b="1" i="0" kern="1200" dirty="0">
              <a:solidFill>
                <a:srgbClr val="800000"/>
              </a:solidFill>
              <a:latin typeface="Calibri Bold"/>
              <a:cs typeface="Comic Sans MS"/>
            </a:rPr>
            <a:t>‘In Quest to’</a:t>
          </a:r>
          <a:endParaRPr lang="en-US" sz="1800" kern="1200" dirty="0"/>
        </a:p>
      </dsp:txBody>
      <dsp:txXfrm>
        <a:off x="3302701" y="3472187"/>
        <a:ext cx="2528941" cy="2016509"/>
      </dsp:txXfrm>
    </dsp:sp>
    <dsp:sp modelId="{2841581F-9634-A44F-BDAF-E2112000E408}">
      <dsp:nvSpPr>
        <dsp:cNvPr id="0" name=""/>
        <dsp:cNvSpPr/>
      </dsp:nvSpPr>
      <dsp:spPr>
        <a:xfrm rot="21565983">
          <a:off x="5640302" y="2634141"/>
          <a:ext cx="622869" cy="343249"/>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640305" y="2703300"/>
        <a:ext cx="519894" cy="205949"/>
      </dsp:txXfrm>
    </dsp:sp>
    <dsp:sp modelId="{3A74B150-822B-AD43-83ED-D4DBAD89A06A}">
      <dsp:nvSpPr>
        <dsp:cNvPr id="0" name=""/>
        <dsp:cNvSpPr/>
      </dsp:nvSpPr>
      <dsp:spPr>
        <a:xfrm>
          <a:off x="6797019" y="2076082"/>
          <a:ext cx="1428503" cy="1428503"/>
        </a:xfrm>
        <a:prstGeom prst="roundRect">
          <a:avLst>
            <a:gd name="adj" fmla="val 10000"/>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45DE42D-0317-C347-AED2-FD5DFB398AB1}">
      <dsp:nvSpPr>
        <dsp:cNvPr id="0" name=""/>
        <dsp:cNvSpPr/>
      </dsp:nvSpPr>
      <dsp:spPr>
        <a:xfrm>
          <a:off x="6417132" y="3302344"/>
          <a:ext cx="2654415" cy="2268962"/>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0000FF"/>
              </a:solidFill>
              <a:latin typeface="Calibri Bold"/>
              <a:ea typeface="ＭＳ Ｐゴシック" charset="0"/>
              <a:cs typeface="Comic Sans MS"/>
            </a:rPr>
            <a:t>Improve Ovarian response</a:t>
          </a:r>
        </a:p>
        <a:p>
          <a:pPr marL="0" lvl="0" indent="0" algn="ctr" defTabSz="800100">
            <a:lnSpc>
              <a:spcPct val="90000"/>
            </a:lnSpc>
            <a:spcBef>
              <a:spcPct val="0"/>
            </a:spcBef>
            <a:spcAft>
              <a:spcPct val="35000"/>
            </a:spcAft>
            <a:buNone/>
          </a:pPr>
          <a:r>
            <a:rPr lang="en-US" sz="1800" b="1" i="0" kern="1200" dirty="0">
              <a:solidFill>
                <a:srgbClr val="660066"/>
              </a:solidFill>
              <a:latin typeface="Calibri Bold"/>
              <a:ea typeface="ＭＳ Ｐゴシック" charset="0"/>
              <a:cs typeface="Comic Sans MS"/>
            </a:rPr>
            <a:t>Endometrial receptivity</a:t>
          </a:r>
        </a:p>
        <a:p>
          <a:pPr marL="0" lvl="0" indent="0" algn="ctr" defTabSz="800100">
            <a:lnSpc>
              <a:spcPct val="90000"/>
            </a:lnSpc>
            <a:spcBef>
              <a:spcPct val="0"/>
            </a:spcBef>
            <a:spcAft>
              <a:spcPct val="35000"/>
            </a:spcAft>
            <a:buNone/>
          </a:pPr>
          <a:r>
            <a:rPr lang="en-US" sz="1800" b="1" i="0" kern="1200" dirty="0">
              <a:solidFill>
                <a:srgbClr val="0003AB"/>
              </a:solidFill>
              <a:latin typeface="Calibri Bold"/>
              <a:ea typeface="ＭＳ Ｐゴシック" charset="0"/>
              <a:cs typeface="Comic Sans MS"/>
            </a:rPr>
            <a:t>Implantation potential of embryos</a:t>
          </a:r>
          <a:r>
            <a:rPr lang="en-US" sz="1800" b="1" i="0" kern="1200" dirty="0">
              <a:solidFill>
                <a:srgbClr val="941651"/>
              </a:solidFill>
              <a:latin typeface="Calibri Bold"/>
              <a:ea typeface="ＭＳ Ｐゴシック" charset="0"/>
              <a:cs typeface="Comic Sans MS"/>
            </a:rPr>
            <a:t> </a:t>
          </a:r>
        </a:p>
        <a:p>
          <a:pPr marL="0" lvl="0" indent="0" algn="ctr" defTabSz="800100">
            <a:lnSpc>
              <a:spcPct val="90000"/>
            </a:lnSpc>
            <a:spcBef>
              <a:spcPct val="0"/>
            </a:spcBef>
            <a:spcAft>
              <a:spcPct val="35000"/>
            </a:spcAft>
            <a:buNone/>
          </a:pPr>
          <a:r>
            <a:rPr lang="en-US" sz="1800" b="1" i="0" kern="1200" dirty="0">
              <a:solidFill>
                <a:srgbClr val="941651"/>
              </a:solidFill>
              <a:latin typeface="Calibri Bold"/>
              <a:ea typeface="ＭＳ Ｐゴシック" charset="0"/>
              <a:cs typeface="Comic Sans MS"/>
            </a:rPr>
            <a:t>PR’s in IVF</a:t>
          </a:r>
          <a:endParaRPr lang="en-US" sz="1800" kern="1200" dirty="0"/>
        </a:p>
      </dsp:txBody>
      <dsp:txXfrm>
        <a:off x="6483588" y="3368800"/>
        <a:ext cx="2521503" cy="2136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554F2-7C9C-5443-8055-07FD729656C3}">
      <dsp:nvSpPr>
        <dsp:cNvPr id="0" name=""/>
        <dsp:cNvSpPr/>
      </dsp:nvSpPr>
      <dsp:spPr>
        <a:xfrm>
          <a:off x="9968" y="1157593"/>
          <a:ext cx="1370834" cy="4108862"/>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Clr>
              <a:srgbClr val="FF0000"/>
            </a:buClr>
            <a:buNone/>
          </a:pPr>
          <a:r>
            <a:rPr lang="en-US" sz="1800" b="1" kern="1200" dirty="0"/>
            <a:t>The effect of DNA damage in sperm on ART outcome is a mixture of the damage itself + oocyte ability to repair </a:t>
          </a:r>
          <a:endParaRPr lang="en-US" sz="1800" kern="1200" dirty="0"/>
        </a:p>
      </dsp:txBody>
      <dsp:txXfrm>
        <a:off x="50118" y="1197743"/>
        <a:ext cx="1290534" cy="4028562"/>
      </dsp:txXfrm>
    </dsp:sp>
    <dsp:sp modelId="{2F44FDA6-4273-C949-8219-ED6794D1FCCA}">
      <dsp:nvSpPr>
        <dsp:cNvPr id="0" name=""/>
        <dsp:cNvSpPr/>
      </dsp:nvSpPr>
      <dsp:spPr>
        <a:xfrm>
          <a:off x="1517886" y="3042041"/>
          <a:ext cx="290616" cy="339966"/>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17886" y="3110034"/>
        <a:ext cx="203431" cy="203980"/>
      </dsp:txXfrm>
    </dsp:sp>
    <dsp:sp modelId="{A31AE202-DD44-DD45-82E8-4BBE657E479B}">
      <dsp:nvSpPr>
        <dsp:cNvPr id="0" name=""/>
        <dsp:cNvSpPr/>
      </dsp:nvSpPr>
      <dsp:spPr>
        <a:xfrm>
          <a:off x="1929136" y="1157593"/>
          <a:ext cx="1370834" cy="4108862"/>
        </a:xfrm>
        <a:prstGeom prst="roundRect">
          <a:avLst>
            <a:gd name="adj" fmla="val 10000"/>
          </a:avLst>
        </a:prstGeom>
        <a:gradFill rotWithShape="0">
          <a:gsLst>
            <a:gs pos="0">
              <a:schemeClr val="accent5">
                <a:hueOff val="-1351709"/>
                <a:satOff val="-3484"/>
                <a:lumOff val="-2353"/>
                <a:alphaOff val="0"/>
                <a:lumMod val="110000"/>
                <a:satMod val="105000"/>
                <a:tint val="67000"/>
              </a:schemeClr>
            </a:gs>
            <a:gs pos="50000">
              <a:schemeClr val="accent5">
                <a:hueOff val="-1351709"/>
                <a:satOff val="-3484"/>
                <a:lumOff val="-2353"/>
                <a:alphaOff val="0"/>
                <a:lumMod val="105000"/>
                <a:satMod val="103000"/>
                <a:tint val="73000"/>
              </a:schemeClr>
            </a:gs>
            <a:gs pos="100000">
              <a:schemeClr val="accent5">
                <a:hueOff val="-1351709"/>
                <a:satOff val="-348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Clr>
              <a:srgbClr val="FF0000"/>
            </a:buClr>
            <a:buNone/>
          </a:pPr>
          <a:r>
            <a:rPr lang="en-US" sz="1800" b="1" kern="1200" dirty="0">
              <a:solidFill>
                <a:srgbClr val="2627AF"/>
              </a:solidFill>
            </a:rPr>
            <a:t>If we do not test for DFI and our traditional tests prevail</a:t>
          </a:r>
          <a:endParaRPr lang="en-US" sz="1800" kern="1200" dirty="0"/>
        </a:p>
      </dsp:txBody>
      <dsp:txXfrm>
        <a:off x="1969286" y="1197743"/>
        <a:ext cx="1290534" cy="4028562"/>
      </dsp:txXfrm>
    </dsp:sp>
    <dsp:sp modelId="{13DCDA15-FE02-0342-A858-3FF54B281AC7}">
      <dsp:nvSpPr>
        <dsp:cNvPr id="0" name=""/>
        <dsp:cNvSpPr/>
      </dsp:nvSpPr>
      <dsp:spPr>
        <a:xfrm>
          <a:off x="3437053" y="3042041"/>
          <a:ext cx="290616" cy="339966"/>
        </a:xfrm>
        <a:prstGeom prst="rightArrow">
          <a:avLst>
            <a:gd name="adj1" fmla="val 60000"/>
            <a:gd name="adj2" fmla="val 5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37053" y="3110034"/>
        <a:ext cx="203431" cy="203980"/>
      </dsp:txXfrm>
    </dsp:sp>
    <dsp:sp modelId="{D655307B-B7AC-6B4C-95E7-80BCA72779B7}">
      <dsp:nvSpPr>
        <dsp:cNvPr id="0" name=""/>
        <dsp:cNvSpPr/>
      </dsp:nvSpPr>
      <dsp:spPr>
        <a:xfrm>
          <a:off x="3848303" y="1157593"/>
          <a:ext cx="1517266" cy="4108862"/>
        </a:xfrm>
        <a:prstGeom prst="roundRect">
          <a:avLst>
            <a:gd name="adj" fmla="val 10000"/>
          </a:avLst>
        </a:prstGeom>
        <a:gradFill rotWithShape="0">
          <a:gsLst>
            <a:gs pos="0">
              <a:schemeClr val="accent5">
                <a:hueOff val="-2703417"/>
                <a:satOff val="-6968"/>
                <a:lumOff val="-4706"/>
                <a:alphaOff val="0"/>
                <a:lumMod val="110000"/>
                <a:satMod val="105000"/>
                <a:tint val="67000"/>
              </a:schemeClr>
            </a:gs>
            <a:gs pos="50000">
              <a:schemeClr val="accent5">
                <a:hueOff val="-2703417"/>
                <a:satOff val="-6968"/>
                <a:lumOff val="-4706"/>
                <a:alphaOff val="0"/>
                <a:lumMod val="105000"/>
                <a:satMod val="103000"/>
                <a:tint val="73000"/>
              </a:schemeClr>
            </a:gs>
            <a:gs pos="100000">
              <a:schemeClr val="accent5">
                <a:hueOff val="-2703417"/>
                <a:satOff val="-696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Clr>
              <a:srgbClr val="FF0000"/>
            </a:buClr>
            <a:buNone/>
          </a:pPr>
          <a:r>
            <a:rPr lang="en-US" sz="1800" b="1" kern="1200" dirty="0">
              <a:solidFill>
                <a:srgbClr val="2627AF"/>
              </a:solidFill>
            </a:rPr>
            <a:t>It will prevent an improvement in our success rates in the diagnosis and treatment of male infertility</a:t>
          </a:r>
          <a:endParaRPr lang="en-US" sz="1800" kern="1200" dirty="0"/>
        </a:p>
      </dsp:txBody>
      <dsp:txXfrm>
        <a:off x="3892742" y="1202032"/>
        <a:ext cx="1428388" cy="4019984"/>
      </dsp:txXfrm>
    </dsp:sp>
    <dsp:sp modelId="{3E6ABE23-B8A2-634F-A96C-2D38A31D9D5C}">
      <dsp:nvSpPr>
        <dsp:cNvPr id="0" name=""/>
        <dsp:cNvSpPr/>
      </dsp:nvSpPr>
      <dsp:spPr>
        <a:xfrm>
          <a:off x="5502653" y="3042041"/>
          <a:ext cx="290616" cy="339966"/>
        </a:xfrm>
        <a:prstGeom prst="rightArrow">
          <a:avLst>
            <a:gd name="adj1" fmla="val 60000"/>
            <a:gd name="adj2" fmla="val 5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02653" y="3110034"/>
        <a:ext cx="203431" cy="203980"/>
      </dsp:txXfrm>
    </dsp:sp>
    <dsp:sp modelId="{86A26735-CA1C-334B-B530-009F65EC5D07}">
      <dsp:nvSpPr>
        <dsp:cNvPr id="0" name=""/>
        <dsp:cNvSpPr/>
      </dsp:nvSpPr>
      <dsp:spPr>
        <a:xfrm>
          <a:off x="5913904" y="1157593"/>
          <a:ext cx="1370834" cy="4108862"/>
        </a:xfrm>
        <a:prstGeom prst="roundRect">
          <a:avLst>
            <a:gd name="adj" fmla="val 10000"/>
          </a:avLst>
        </a:prstGeom>
        <a:gradFill rotWithShape="0">
          <a:gsLst>
            <a:gs pos="0">
              <a:schemeClr val="accent5">
                <a:hueOff val="-4055126"/>
                <a:satOff val="-10451"/>
                <a:lumOff val="-7059"/>
                <a:alphaOff val="0"/>
                <a:lumMod val="110000"/>
                <a:satMod val="105000"/>
                <a:tint val="67000"/>
              </a:schemeClr>
            </a:gs>
            <a:gs pos="50000">
              <a:schemeClr val="accent5">
                <a:hueOff val="-4055126"/>
                <a:satOff val="-10451"/>
                <a:lumOff val="-7059"/>
                <a:alphaOff val="0"/>
                <a:lumMod val="105000"/>
                <a:satMod val="103000"/>
                <a:tint val="73000"/>
              </a:schemeClr>
            </a:gs>
            <a:gs pos="100000">
              <a:schemeClr val="accent5">
                <a:hueOff val="-4055126"/>
                <a:satOff val="-10451"/>
                <a:lumOff val="-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Clr>
              <a:srgbClr val="FF0000"/>
            </a:buClr>
            <a:buNone/>
          </a:pPr>
          <a:r>
            <a:rPr lang="en-US" sz="1800" b="1" kern="1200" dirty="0">
              <a:solidFill>
                <a:srgbClr val="FF0000"/>
              </a:solidFill>
            </a:rPr>
            <a:t>We need to analyze</a:t>
          </a:r>
          <a:endParaRPr lang="en-US" sz="1800" b="1" kern="1200" dirty="0"/>
        </a:p>
        <a:p>
          <a:pPr marL="0" lvl="0" indent="0" algn="ctr" defTabSz="800100">
            <a:lnSpc>
              <a:spcPct val="100000"/>
            </a:lnSpc>
            <a:spcBef>
              <a:spcPct val="0"/>
            </a:spcBef>
            <a:spcAft>
              <a:spcPct val="35000"/>
            </a:spcAft>
            <a:buClr>
              <a:srgbClr val="FF0000"/>
            </a:buClr>
            <a:buNone/>
          </a:pPr>
          <a:r>
            <a:rPr lang="en-US" sz="1800" b="1" kern="1200" dirty="0">
              <a:solidFill>
                <a:srgbClr val="7030A0"/>
              </a:solidFill>
            </a:rPr>
            <a:t>Which is greater: Risk or Benefit of testing for DFI? </a:t>
          </a:r>
        </a:p>
        <a:p>
          <a:pPr marL="0" lvl="0" indent="0" algn="ctr" defTabSz="800100">
            <a:lnSpc>
              <a:spcPct val="100000"/>
            </a:lnSpc>
            <a:spcBef>
              <a:spcPct val="0"/>
            </a:spcBef>
            <a:spcAft>
              <a:spcPct val="35000"/>
            </a:spcAft>
            <a:buClr>
              <a:srgbClr val="FF0000"/>
            </a:buClr>
            <a:buNone/>
          </a:pPr>
          <a:r>
            <a:rPr lang="en-US" sz="1800" b="1" kern="1200" dirty="0">
              <a:solidFill>
                <a:srgbClr val="D24F14"/>
              </a:solidFill>
            </a:rPr>
            <a:t>What is in the best interest of the infertile couple? </a:t>
          </a:r>
          <a:endParaRPr lang="en-US" sz="1800" kern="1200" dirty="0"/>
        </a:p>
      </dsp:txBody>
      <dsp:txXfrm>
        <a:off x="5954054" y="1197743"/>
        <a:ext cx="1290534" cy="4028562"/>
      </dsp:txXfrm>
    </dsp:sp>
    <dsp:sp modelId="{0552673B-C361-894B-82F4-D6F063621CDF}">
      <dsp:nvSpPr>
        <dsp:cNvPr id="0" name=""/>
        <dsp:cNvSpPr/>
      </dsp:nvSpPr>
      <dsp:spPr>
        <a:xfrm>
          <a:off x="7421821" y="3042041"/>
          <a:ext cx="290616" cy="339966"/>
        </a:xfrm>
        <a:prstGeom prst="rightArrow">
          <a:avLst>
            <a:gd name="adj1" fmla="val 60000"/>
            <a:gd name="adj2" fmla="val 5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21821" y="3110034"/>
        <a:ext cx="203431" cy="203980"/>
      </dsp:txXfrm>
    </dsp:sp>
    <dsp:sp modelId="{C27652DE-07C1-224F-82D1-77BC0FE29E4F}">
      <dsp:nvSpPr>
        <dsp:cNvPr id="0" name=""/>
        <dsp:cNvSpPr/>
      </dsp:nvSpPr>
      <dsp:spPr>
        <a:xfrm>
          <a:off x="7833071" y="1157593"/>
          <a:ext cx="1621696" cy="4108862"/>
        </a:xfrm>
        <a:prstGeom prst="roundRect">
          <a:avLst>
            <a:gd name="adj" fmla="val 10000"/>
          </a:avLst>
        </a:prstGeom>
        <a:gradFill rotWithShape="0">
          <a:gsLst>
            <a:gs pos="0">
              <a:schemeClr val="accent5">
                <a:hueOff val="-5406834"/>
                <a:satOff val="-13935"/>
                <a:lumOff val="-9412"/>
                <a:alphaOff val="0"/>
                <a:lumMod val="110000"/>
                <a:satMod val="105000"/>
                <a:tint val="67000"/>
              </a:schemeClr>
            </a:gs>
            <a:gs pos="50000">
              <a:schemeClr val="accent5">
                <a:hueOff val="-5406834"/>
                <a:satOff val="-13935"/>
                <a:lumOff val="-9412"/>
                <a:alphaOff val="0"/>
                <a:lumMod val="105000"/>
                <a:satMod val="103000"/>
                <a:tint val="73000"/>
              </a:schemeClr>
            </a:gs>
            <a:gs pos="100000">
              <a:schemeClr val="accent5">
                <a:hueOff val="-5406834"/>
                <a:satOff val="-1393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rgbClr val="C00000"/>
              </a:solidFill>
            </a:rPr>
            <a:t>Sperm DNA testing is a useful adjunct to semen analysis for routine fertility management</a:t>
          </a:r>
          <a:endParaRPr lang="en-US" sz="1800" kern="1200" dirty="0"/>
        </a:p>
      </dsp:txBody>
      <dsp:txXfrm>
        <a:off x="7880569" y="1205091"/>
        <a:ext cx="1526700" cy="4013866"/>
      </dsp:txXfrm>
    </dsp:sp>
    <dsp:sp modelId="{45D5D29D-4831-124C-A41C-72A820951F02}">
      <dsp:nvSpPr>
        <dsp:cNvPr id="0" name=""/>
        <dsp:cNvSpPr/>
      </dsp:nvSpPr>
      <dsp:spPr>
        <a:xfrm>
          <a:off x="9591851" y="3042041"/>
          <a:ext cx="290616" cy="339966"/>
        </a:xfrm>
        <a:prstGeom prst="righ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591851" y="3110034"/>
        <a:ext cx="203431" cy="203980"/>
      </dsp:txXfrm>
    </dsp:sp>
    <dsp:sp modelId="{F3A3666C-7D21-0642-8EE0-3F93C194FAD9}">
      <dsp:nvSpPr>
        <dsp:cNvPr id="0" name=""/>
        <dsp:cNvSpPr/>
      </dsp:nvSpPr>
      <dsp:spPr>
        <a:xfrm>
          <a:off x="10003102" y="1157593"/>
          <a:ext cx="1745140" cy="4108862"/>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i="0" kern="1200" dirty="0">
              <a:latin typeface="Calibri Bold"/>
              <a:cs typeface="Comic Sans MS"/>
            </a:rPr>
            <a:t>May contribute to the development of novel and more personalized approaches to test and treat male factor infertility</a:t>
          </a:r>
          <a:br>
            <a:rPr lang="en-US" sz="1800" b="1" kern="1200" dirty="0">
              <a:solidFill>
                <a:srgbClr val="C00000"/>
              </a:solidFill>
            </a:rPr>
          </a:br>
          <a:endParaRPr lang="en-US" sz="1800" kern="1200" dirty="0"/>
        </a:p>
      </dsp:txBody>
      <dsp:txXfrm>
        <a:off x="10054215" y="1208706"/>
        <a:ext cx="1642914" cy="40066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440A1-75A6-5348-B2F2-C458A9278B72}">
      <dsp:nvSpPr>
        <dsp:cNvPr id="0" name=""/>
        <dsp:cNvSpPr/>
      </dsp:nvSpPr>
      <dsp:spPr>
        <a:xfrm>
          <a:off x="844389" y="1096975"/>
          <a:ext cx="7870287" cy="4390505"/>
        </a:xfrm>
        <a:prstGeom prst="rect">
          <a:avLst/>
        </a:prstGeom>
        <a:solidFill>
          <a:schemeClr val="accent4">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668F919-B95D-EB42-85D5-2C45EB6A93D7}">
      <dsp:nvSpPr>
        <dsp:cNvPr id="0" name=""/>
        <dsp:cNvSpPr/>
      </dsp:nvSpPr>
      <dsp:spPr>
        <a:xfrm>
          <a:off x="1099514" y="1187074"/>
          <a:ext cx="3654708" cy="522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US" sz="2000" b="1" i="0" kern="1200" dirty="0">
              <a:solidFill>
                <a:srgbClr val="800000"/>
              </a:solidFill>
              <a:latin typeface="Calibri Bold"/>
              <a:cs typeface="Comic Sans MS"/>
            </a:rPr>
            <a:t>Advantages</a:t>
          </a:r>
        </a:p>
        <a:p>
          <a:pPr marL="0" lvl="0" indent="0" algn="l" defTabSz="889000">
            <a:lnSpc>
              <a:spcPct val="90000"/>
            </a:lnSpc>
            <a:spcBef>
              <a:spcPct val="0"/>
            </a:spcBef>
            <a:spcAft>
              <a:spcPct val="35000"/>
            </a:spcAft>
            <a:buNone/>
          </a:pPr>
          <a:endParaRPr lang="en-US" sz="2000" b="1" i="0" kern="1200" dirty="0">
            <a:latin typeface="Calibri Bold"/>
            <a:cs typeface="Comic Sans MS"/>
          </a:endParaRPr>
        </a:p>
        <a:p>
          <a:pPr marL="0" lvl="0" indent="0" algn="ctr" defTabSz="889000">
            <a:lnSpc>
              <a:spcPct val="90000"/>
            </a:lnSpc>
            <a:spcBef>
              <a:spcPct val="0"/>
            </a:spcBef>
            <a:spcAft>
              <a:spcPct val="35000"/>
            </a:spcAft>
            <a:buNone/>
          </a:pPr>
          <a:r>
            <a:rPr lang="en-US" sz="2000" b="1" i="0" kern="1200" dirty="0">
              <a:latin typeface="Calibri Bold"/>
              <a:cs typeface="Comic Sans MS"/>
            </a:rPr>
            <a:t>Identifying WOI displacements in RIF </a:t>
          </a:r>
        </a:p>
        <a:p>
          <a:pPr marL="0" lvl="0" indent="0" algn="ctr" defTabSz="889000">
            <a:lnSpc>
              <a:spcPct val="90000"/>
            </a:lnSpc>
            <a:spcBef>
              <a:spcPct val="0"/>
            </a:spcBef>
            <a:spcAft>
              <a:spcPct val="35000"/>
            </a:spcAft>
            <a:buNone/>
          </a:pPr>
          <a:endParaRPr lang="en-US" sz="2000" b="1" i="0" kern="1200" dirty="0">
            <a:latin typeface="Calibri Bold"/>
            <a:cs typeface="Comic Sans MS"/>
          </a:endParaRPr>
        </a:p>
        <a:p>
          <a:pPr marL="0" lvl="0" indent="0" algn="ctr" defTabSz="889000">
            <a:lnSpc>
              <a:spcPct val="90000"/>
            </a:lnSpc>
            <a:spcBef>
              <a:spcPct val="0"/>
            </a:spcBef>
            <a:spcAft>
              <a:spcPct val="35000"/>
            </a:spcAft>
            <a:buNone/>
          </a:pPr>
          <a:r>
            <a:rPr lang="en-US" sz="2000" b="1" i="0" kern="1200" dirty="0">
              <a:solidFill>
                <a:srgbClr val="660066"/>
              </a:solidFill>
              <a:latin typeface="Calibri Bold"/>
              <a:cs typeface="Comic Sans MS"/>
            </a:rPr>
            <a:t>introduces the concept of personalized ET</a:t>
          </a:r>
        </a:p>
        <a:p>
          <a:pPr marL="0" lvl="0" indent="0" algn="ctr" defTabSz="889000">
            <a:lnSpc>
              <a:spcPct val="90000"/>
            </a:lnSpc>
            <a:spcBef>
              <a:spcPct val="0"/>
            </a:spcBef>
            <a:spcAft>
              <a:spcPct val="35000"/>
            </a:spcAft>
            <a:buNone/>
          </a:pPr>
          <a:endParaRPr lang="en-US" sz="2000" b="1" i="0" kern="1200" dirty="0">
            <a:latin typeface="Calibri Bold"/>
            <a:cs typeface="Comic Sans MS"/>
          </a:endParaRPr>
        </a:p>
        <a:p>
          <a:pPr marL="0" lvl="0" indent="0" algn="ctr" defTabSz="889000">
            <a:lnSpc>
              <a:spcPct val="90000"/>
            </a:lnSpc>
            <a:spcBef>
              <a:spcPct val="0"/>
            </a:spcBef>
            <a:spcAft>
              <a:spcPct val="35000"/>
            </a:spcAft>
            <a:buNone/>
          </a:pPr>
          <a:r>
            <a:rPr lang="en-US" sz="2000" b="1" i="0" kern="1200" dirty="0">
              <a:latin typeface="Calibri Bold"/>
              <a:cs typeface="Comic Sans MS"/>
            </a:rPr>
            <a:t>to treat endometrial pathology that may be the result of individual physiological variation </a:t>
          </a:r>
        </a:p>
        <a:p>
          <a:pPr marL="0" lvl="0" indent="0" algn="ctr" defTabSz="889000">
            <a:lnSpc>
              <a:spcPct val="90000"/>
            </a:lnSpc>
            <a:spcBef>
              <a:spcPct val="0"/>
            </a:spcBef>
            <a:spcAft>
              <a:spcPct val="35000"/>
            </a:spcAft>
            <a:buNone/>
          </a:pPr>
          <a:endParaRPr lang="en-US" sz="2000" b="1" i="0" kern="1200" dirty="0">
            <a:latin typeface="Calibri Bold"/>
            <a:cs typeface="Comic Sans MS"/>
          </a:endParaRPr>
        </a:p>
      </dsp:txBody>
      <dsp:txXfrm>
        <a:off x="1099514" y="1187074"/>
        <a:ext cx="3654708" cy="5229748"/>
      </dsp:txXfrm>
    </dsp:sp>
    <dsp:sp modelId="{67239842-6174-E841-A80E-D6D0F0D217C6}">
      <dsp:nvSpPr>
        <dsp:cNvPr id="0" name=""/>
        <dsp:cNvSpPr/>
      </dsp:nvSpPr>
      <dsp:spPr>
        <a:xfrm>
          <a:off x="4946194" y="1187074"/>
          <a:ext cx="3654708" cy="522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US" sz="2000" b="1" i="0" kern="1200" dirty="0">
              <a:solidFill>
                <a:srgbClr val="800000"/>
              </a:solidFill>
              <a:latin typeface="Calibri Bold"/>
              <a:cs typeface="Comic Sans MS"/>
            </a:rPr>
            <a:t>Limitations</a:t>
          </a:r>
        </a:p>
        <a:p>
          <a:pPr marL="0" lvl="0" indent="0" algn="l" defTabSz="889000">
            <a:lnSpc>
              <a:spcPct val="90000"/>
            </a:lnSpc>
            <a:spcBef>
              <a:spcPct val="0"/>
            </a:spcBef>
            <a:spcAft>
              <a:spcPct val="35000"/>
            </a:spcAft>
            <a:buNone/>
          </a:pPr>
          <a:endParaRPr lang="en-US" sz="2000" b="1" i="0" kern="1200" dirty="0">
            <a:solidFill>
              <a:srgbClr val="800000"/>
            </a:solidFill>
            <a:latin typeface="Calibri Bold"/>
            <a:cs typeface="Comic Sans MS"/>
          </a:endParaRPr>
        </a:p>
        <a:p>
          <a:pPr marL="0" lvl="0" indent="0" algn="l" defTabSz="889000">
            <a:lnSpc>
              <a:spcPct val="90000"/>
            </a:lnSpc>
            <a:spcBef>
              <a:spcPct val="0"/>
            </a:spcBef>
            <a:spcAft>
              <a:spcPct val="35000"/>
            </a:spcAft>
            <a:buNone/>
          </a:pPr>
          <a:r>
            <a:rPr lang="en-US" sz="2000" b="1" i="0" kern="1200" dirty="0">
              <a:latin typeface="Calibri Bold"/>
              <a:cs typeface="Comic Sans MS"/>
            </a:rPr>
            <a:t>Biopsy material required </a:t>
          </a:r>
        </a:p>
        <a:p>
          <a:pPr marL="0" lvl="0" indent="0" algn="l" defTabSz="889000">
            <a:lnSpc>
              <a:spcPct val="90000"/>
            </a:lnSpc>
            <a:spcBef>
              <a:spcPct val="0"/>
            </a:spcBef>
            <a:spcAft>
              <a:spcPct val="35000"/>
            </a:spcAft>
            <a:buNone/>
          </a:pPr>
          <a:endParaRPr lang="en-US" sz="2000" b="1" i="0" kern="1200" dirty="0">
            <a:latin typeface="Calibri Bold"/>
            <a:cs typeface="Comic Sans MS"/>
          </a:endParaRPr>
        </a:p>
        <a:p>
          <a:pPr marL="0" lvl="0" indent="0" algn="l" defTabSz="889000">
            <a:lnSpc>
              <a:spcPct val="90000"/>
            </a:lnSpc>
            <a:spcBef>
              <a:spcPct val="0"/>
            </a:spcBef>
            <a:spcAft>
              <a:spcPct val="35000"/>
            </a:spcAft>
            <a:buNone/>
          </a:pPr>
          <a:r>
            <a:rPr lang="en-US" sz="2000" b="1" i="0" kern="1200" dirty="0">
              <a:solidFill>
                <a:srgbClr val="660066"/>
              </a:solidFill>
              <a:latin typeface="Calibri Bold"/>
              <a:cs typeface="Comic Sans MS"/>
            </a:rPr>
            <a:t>Cannot be carried out during the treatment cycle</a:t>
          </a:r>
        </a:p>
        <a:p>
          <a:pPr marL="0" lvl="0" indent="0" algn="l" defTabSz="889000">
            <a:lnSpc>
              <a:spcPct val="90000"/>
            </a:lnSpc>
            <a:spcBef>
              <a:spcPct val="0"/>
            </a:spcBef>
            <a:spcAft>
              <a:spcPct val="35000"/>
            </a:spcAft>
            <a:buNone/>
          </a:pPr>
          <a:endParaRPr lang="en-US" sz="2000" b="1" i="0" kern="1200" dirty="0">
            <a:latin typeface="Calibri Bold"/>
            <a:cs typeface="Comic Sans MS"/>
          </a:endParaRPr>
        </a:p>
        <a:p>
          <a:pPr marL="0" lvl="0" indent="0" algn="l" defTabSz="889000">
            <a:lnSpc>
              <a:spcPct val="90000"/>
            </a:lnSpc>
            <a:spcBef>
              <a:spcPct val="0"/>
            </a:spcBef>
            <a:spcAft>
              <a:spcPct val="35000"/>
            </a:spcAft>
            <a:buNone/>
          </a:pPr>
          <a:r>
            <a:rPr lang="en-US" sz="2000" b="1" i="0" kern="1200" dirty="0">
              <a:latin typeface="Calibri Bold"/>
              <a:cs typeface="Comic Sans MS"/>
            </a:rPr>
            <a:t>Gene expression studies cannot be extrapolated to protein expression</a:t>
          </a:r>
        </a:p>
        <a:p>
          <a:pPr marL="0" lvl="0" indent="0" algn="l" defTabSz="889000">
            <a:lnSpc>
              <a:spcPct val="90000"/>
            </a:lnSpc>
            <a:spcBef>
              <a:spcPct val="0"/>
            </a:spcBef>
            <a:spcAft>
              <a:spcPct val="35000"/>
            </a:spcAft>
            <a:buNone/>
          </a:pPr>
          <a:endParaRPr lang="en-US" sz="2000" b="1" i="0" kern="1200" dirty="0">
            <a:latin typeface="Calibri Bold"/>
            <a:cs typeface="Comic Sans MS"/>
          </a:endParaRPr>
        </a:p>
        <a:p>
          <a:pPr marL="0" lvl="0" indent="0" algn="l" defTabSz="889000">
            <a:lnSpc>
              <a:spcPct val="90000"/>
            </a:lnSpc>
            <a:spcBef>
              <a:spcPct val="0"/>
            </a:spcBef>
            <a:spcAft>
              <a:spcPct val="35000"/>
            </a:spcAft>
            <a:buNone/>
          </a:pPr>
          <a:r>
            <a:rPr lang="en-US" sz="2000" b="1" i="0" kern="1200" dirty="0">
              <a:solidFill>
                <a:srgbClr val="660066"/>
              </a:solidFill>
              <a:latin typeface="Calibri Bold"/>
              <a:cs typeface="Comic Sans MS"/>
            </a:rPr>
            <a:t>Expensive</a:t>
          </a:r>
        </a:p>
      </dsp:txBody>
      <dsp:txXfrm>
        <a:off x="4946194" y="1187074"/>
        <a:ext cx="3654708" cy="5229748"/>
      </dsp:txXfrm>
    </dsp:sp>
    <dsp:sp modelId="{00C1A30B-E4E4-A34A-B7AC-6B02BE992E03}">
      <dsp:nvSpPr>
        <dsp:cNvPr id="0" name=""/>
        <dsp:cNvSpPr/>
      </dsp:nvSpPr>
      <dsp:spPr>
        <a:xfrm>
          <a:off x="0" y="5"/>
          <a:ext cx="1537872" cy="1537872"/>
        </a:xfrm>
        <a:prstGeom prst="plus">
          <a:avLst>
            <a:gd name="adj" fmla="val 328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BE6CB1-9601-4C4D-96FF-A534C4825C3C}">
      <dsp:nvSpPr>
        <dsp:cNvPr id="0" name=""/>
        <dsp:cNvSpPr/>
      </dsp:nvSpPr>
      <dsp:spPr>
        <a:xfrm>
          <a:off x="7598898" y="549337"/>
          <a:ext cx="1447409" cy="496014"/>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BCFC53C-8574-D44D-9FFF-F7FE7288FD38}">
      <dsp:nvSpPr>
        <dsp:cNvPr id="0" name=""/>
        <dsp:cNvSpPr/>
      </dsp:nvSpPr>
      <dsp:spPr>
        <a:xfrm>
          <a:off x="4749311" y="1899052"/>
          <a:ext cx="904" cy="3323295"/>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D52B5-1825-7542-A5EF-990CC15E577C}">
      <dsp:nvSpPr>
        <dsp:cNvPr id="0" name=""/>
        <dsp:cNvSpPr/>
      </dsp:nvSpPr>
      <dsp:spPr>
        <a:xfrm>
          <a:off x="4470" y="0"/>
          <a:ext cx="2682240" cy="2600960"/>
        </a:xfrm>
        <a:prstGeom prst="upArrow">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860965-0EE9-CC4A-A025-C403907B0DE2}">
      <dsp:nvSpPr>
        <dsp:cNvPr id="0" name=""/>
        <dsp:cNvSpPr/>
      </dsp:nvSpPr>
      <dsp:spPr>
        <a:xfrm>
          <a:off x="2767177" y="206724"/>
          <a:ext cx="4551680" cy="2187511"/>
        </a:xfrm>
        <a:prstGeom prst="rect">
          <a:avLst/>
        </a:prstGeom>
        <a:noFill/>
        <a:ln>
          <a:solidFill>
            <a:srgbClr val="7030A0"/>
          </a:solid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0041D2"/>
              </a:solidFill>
              <a:latin typeface="Arial" panose="020B0604020202020204" pitchFamily="34" charset="0"/>
              <a:cs typeface="Arial" panose="020B0604020202020204" pitchFamily="34" charset="0"/>
            </a:rPr>
            <a:t>PROS :    </a:t>
          </a:r>
          <a:r>
            <a:rPr lang="en-US" sz="2600" b="1" kern="1200" dirty="0">
              <a:solidFill>
                <a:schemeClr val="tx1"/>
              </a:solidFill>
              <a:latin typeface="Arial" panose="020B0604020202020204" pitchFamily="34" charset="0"/>
              <a:cs typeface="Arial" panose="020B0604020202020204" pitchFamily="34" charset="0"/>
            </a:rPr>
            <a:t>	</a:t>
          </a:r>
        </a:p>
        <a:p>
          <a:pPr marL="0" lvl="0" indent="0" algn="l" defTabSz="1155700">
            <a:lnSpc>
              <a:spcPct val="90000"/>
            </a:lnSpc>
            <a:spcBef>
              <a:spcPct val="0"/>
            </a:spcBef>
            <a:spcAft>
              <a:spcPct val="35000"/>
            </a:spcAft>
            <a:buNone/>
          </a:pPr>
          <a:r>
            <a:rPr lang="en-US" sz="2600" b="1" kern="1200" dirty="0">
              <a:solidFill>
                <a:schemeClr val="tx1"/>
              </a:solidFill>
              <a:latin typeface="Arial" panose="020B0604020202020204" pitchFamily="34" charset="0"/>
              <a:cs typeface="Arial" panose="020B0604020202020204" pitchFamily="34" charset="0"/>
            </a:rPr>
            <a:t>Time to pregnancy decreased </a:t>
          </a:r>
        </a:p>
        <a:p>
          <a:pPr marL="0" lvl="0" indent="0" algn="l" defTabSz="1155700">
            <a:lnSpc>
              <a:spcPct val="90000"/>
            </a:lnSpc>
            <a:spcBef>
              <a:spcPct val="0"/>
            </a:spcBef>
            <a:spcAft>
              <a:spcPct val="35000"/>
            </a:spcAft>
            <a:buNone/>
          </a:pPr>
          <a:r>
            <a:rPr lang="en-US" sz="2600" b="1" kern="1200" dirty="0">
              <a:solidFill>
                <a:schemeClr val="tx1"/>
              </a:solidFill>
              <a:latin typeface="Arial" panose="020B0604020202020204" pitchFamily="34" charset="0"/>
              <a:cs typeface="Arial" panose="020B0604020202020204" pitchFamily="34" charset="0"/>
            </a:rPr>
            <a:t>Decreased risk of miscarriage</a:t>
          </a:r>
          <a:endParaRPr lang="en-US" sz="2600" kern="1200" dirty="0">
            <a:solidFill>
              <a:schemeClr val="tx1"/>
            </a:solidFill>
          </a:endParaRPr>
        </a:p>
      </dsp:txBody>
      <dsp:txXfrm>
        <a:off x="2767177" y="206724"/>
        <a:ext cx="4551680" cy="2187511"/>
      </dsp:txXfrm>
    </dsp:sp>
    <dsp:sp modelId="{DC3139EB-52A2-2A4A-B2A1-6FA522CFC92B}">
      <dsp:nvSpPr>
        <dsp:cNvPr id="0" name=""/>
        <dsp:cNvSpPr/>
      </dsp:nvSpPr>
      <dsp:spPr>
        <a:xfrm>
          <a:off x="809142" y="2817706"/>
          <a:ext cx="2682240" cy="2600960"/>
        </a:xfrm>
        <a:prstGeom prst="downArrow">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solidFill>
            <a:srgbClr val="352DB9"/>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977C4E-68DE-7645-8C74-6AF21013CBF4}">
      <dsp:nvSpPr>
        <dsp:cNvPr id="0" name=""/>
        <dsp:cNvSpPr/>
      </dsp:nvSpPr>
      <dsp:spPr>
        <a:xfrm>
          <a:off x="3571849" y="2817706"/>
          <a:ext cx="4551680" cy="2600960"/>
        </a:xfrm>
        <a:prstGeom prst="rect">
          <a:avLst/>
        </a:prstGeom>
        <a:noFill/>
        <a:ln>
          <a:solidFill>
            <a:srgbClr val="7030A0"/>
          </a:solid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rgbClr val="0041D2"/>
              </a:solidFill>
              <a:latin typeface="Arial" panose="020B0604020202020204" pitchFamily="34" charset="0"/>
              <a:cs typeface="Arial" panose="020B0604020202020204" pitchFamily="34" charset="0"/>
            </a:rPr>
            <a:t>CONS :    </a:t>
          </a:r>
          <a:r>
            <a:rPr lang="en-US" sz="2600" b="1" kern="1200" dirty="0">
              <a:solidFill>
                <a:schemeClr val="tx1"/>
              </a:solidFill>
              <a:latin typeface="Arial" panose="020B0604020202020204" pitchFamily="34" charset="0"/>
              <a:cs typeface="Arial" panose="020B0604020202020204" pitchFamily="34" charset="0"/>
            </a:rPr>
            <a:t>	</a:t>
          </a:r>
        </a:p>
        <a:p>
          <a:pPr marL="0" lvl="0" indent="0" algn="l" defTabSz="1155700">
            <a:lnSpc>
              <a:spcPct val="90000"/>
            </a:lnSpc>
            <a:spcBef>
              <a:spcPct val="0"/>
            </a:spcBef>
            <a:spcAft>
              <a:spcPct val="35000"/>
            </a:spcAft>
            <a:buNone/>
          </a:pPr>
          <a:r>
            <a:rPr lang="en-US" sz="2600" b="1" kern="1200" dirty="0">
              <a:solidFill>
                <a:schemeClr val="tx1"/>
              </a:solidFill>
              <a:latin typeface="Arial" panose="020B0604020202020204" pitchFamily="34" charset="0"/>
              <a:cs typeface="Arial" panose="020B0604020202020204" pitchFamily="34" charset="0"/>
            </a:rPr>
            <a:t>More RCTs required</a:t>
          </a:r>
        </a:p>
        <a:p>
          <a:pPr marL="0" lvl="0" indent="0" algn="l" defTabSz="1155700">
            <a:lnSpc>
              <a:spcPct val="90000"/>
            </a:lnSpc>
            <a:spcBef>
              <a:spcPct val="0"/>
            </a:spcBef>
            <a:spcAft>
              <a:spcPct val="35000"/>
            </a:spcAft>
            <a:buNone/>
          </a:pPr>
          <a:r>
            <a:rPr lang="en-US" sz="2600" b="1" kern="1200" dirty="0">
              <a:solidFill>
                <a:schemeClr val="tx1"/>
              </a:solidFill>
              <a:latin typeface="Arial" panose="020B0604020202020204" pitchFamily="34" charset="0"/>
              <a:cs typeface="Arial" panose="020B0604020202020204" pitchFamily="34" charset="0"/>
            </a:rPr>
            <a:t>Embryos may auto correct</a:t>
          </a:r>
        </a:p>
        <a:p>
          <a:pPr marL="0" lvl="0" indent="0" algn="l" defTabSz="1155700">
            <a:lnSpc>
              <a:spcPct val="90000"/>
            </a:lnSpc>
            <a:spcBef>
              <a:spcPct val="0"/>
            </a:spcBef>
            <a:spcAft>
              <a:spcPct val="35000"/>
            </a:spcAft>
            <a:buNone/>
          </a:pPr>
          <a:r>
            <a:rPr lang="en-US" sz="2600" b="1" kern="1200" dirty="0">
              <a:solidFill>
                <a:schemeClr val="tx1"/>
              </a:solidFill>
              <a:latin typeface="Arial" panose="020B0604020202020204" pitchFamily="34" charset="0"/>
              <a:cs typeface="Arial" panose="020B0604020202020204" pitchFamily="34" charset="0"/>
            </a:rPr>
            <a:t>Mosaicism – confusing the issue of transfer</a:t>
          </a:r>
          <a:endParaRPr lang="en-US" sz="2600" kern="1200" dirty="0">
            <a:solidFill>
              <a:schemeClr val="tx1"/>
            </a:solidFill>
          </a:endParaRPr>
        </a:p>
      </dsp:txBody>
      <dsp:txXfrm>
        <a:off x="3571849" y="2817706"/>
        <a:ext cx="4551680" cy="26009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B8FFF-6BC1-D143-BB17-D3B1A9E8AFED}">
      <dsp:nvSpPr>
        <dsp:cNvPr id="0" name=""/>
        <dsp:cNvSpPr/>
      </dsp:nvSpPr>
      <dsp:spPr>
        <a:xfrm>
          <a:off x="-5427711" y="-831103"/>
          <a:ext cx="6462806" cy="6462806"/>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9E42D9-90FB-6B43-948D-6843961936F2}">
      <dsp:nvSpPr>
        <dsp:cNvPr id="0" name=""/>
        <dsp:cNvSpPr/>
      </dsp:nvSpPr>
      <dsp:spPr>
        <a:xfrm>
          <a:off x="452604" y="299941"/>
          <a:ext cx="7710175" cy="60026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6462"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1" i="0" kern="1200" dirty="0">
              <a:latin typeface="Calibri Bold"/>
              <a:cs typeface="Comic Sans MS"/>
            </a:rPr>
            <a:t>Determine cost effectiveness </a:t>
          </a:r>
        </a:p>
      </dsp:txBody>
      <dsp:txXfrm>
        <a:off x="452604" y="299941"/>
        <a:ext cx="7710175" cy="600267"/>
      </dsp:txXfrm>
    </dsp:sp>
    <dsp:sp modelId="{F4789BC4-3566-D14F-A54D-F4A5F89E6989}">
      <dsp:nvSpPr>
        <dsp:cNvPr id="0" name=""/>
        <dsp:cNvSpPr/>
      </dsp:nvSpPr>
      <dsp:spPr>
        <a:xfrm>
          <a:off x="77437" y="224908"/>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E1EB8-4831-494F-9FDD-D80BDE1BB865}">
      <dsp:nvSpPr>
        <dsp:cNvPr id="0" name=""/>
        <dsp:cNvSpPr/>
      </dsp:nvSpPr>
      <dsp:spPr>
        <a:xfrm>
          <a:off x="882738" y="1200053"/>
          <a:ext cx="7280041" cy="60026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6462"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1" i="0" kern="1200" dirty="0">
              <a:latin typeface="Calibri Bold"/>
              <a:cs typeface="Comic Sans MS"/>
            </a:rPr>
            <a:t>Evidence for proven benefit</a:t>
          </a:r>
        </a:p>
      </dsp:txBody>
      <dsp:txXfrm>
        <a:off x="882738" y="1200053"/>
        <a:ext cx="7280041" cy="600267"/>
      </dsp:txXfrm>
    </dsp:sp>
    <dsp:sp modelId="{649F3A45-3315-214E-B34B-4C26E6906A5B}">
      <dsp:nvSpPr>
        <dsp:cNvPr id="0" name=""/>
        <dsp:cNvSpPr/>
      </dsp:nvSpPr>
      <dsp:spPr>
        <a:xfrm>
          <a:off x="507571" y="1125020"/>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532F97-D526-9B45-96A6-7A8776F43EF7}">
      <dsp:nvSpPr>
        <dsp:cNvPr id="0" name=""/>
        <dsp:cNvSpPr/>
      </dsp:nvSpPr>
      <dsp:spPr>
        <a:xfrm>
          <a:off x="1014754" y="2100166"/>
          <a:ext cx="7148024" cy="60026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6462"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1" i="0" kern="1200" dirty="0">
              <a:latin typeface="Calibri Bold"/>
              <a:cs typeface="Comic Sans MS"/>
            </a:rPr>
            <a:t>Be aware of patient demographics </a:t>
          </a:r>
        </a:p>
      </dsp:txBody>
      <dsp:txXfrm>
        <a:off x="1014754" y="2100166"/>
        <a:ext cx="7148024" cy="600267"/>
      </dsp:txXfrm>
    </dsp:sp>
    <dsp:sp modelId="{E149AA42-7F1D-344A-8C88-C68A1DF236C8}">
      <dsp:nvSpPr>
        <dsp:cNvPr id="0" name=""/>
        <dsp:cNvSpPr/>
      </dsp:nvSpPr>
      <dsp:spPr>
        <a:xfrm>
          <a:off x="639587" y="2025133"/>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3002C-4532-3F47-8FB9-3C31DDD5DA03}">
      <dsp:nvSpPr>
        <dsp:cNvPr id="0" name=""/>
        <dsp:cNvSpPr/>
      </dsp:nvSpPr>
      <dsp:spPr>
        <a:xfrm>
          <a:off x="882738" y="3000278"/>
          <a:ext cx="7280041" cy="60026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6462"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1" i="0" kern="1200" dirty="0">
              <a:latin typeface="Calibri Bold"/>
              <a:cs typeface="Comic Sans MS"/>
            </a:rPr>
            <a:t>Are we causing any potential harm? </a:t>
          </a:r>
        </a:p>
      </dsp:txBody>
      <dsp:txXfrm>
        <a:off x="882738" y="3000278"/>
        <a:ext cx="7280041" cy="600267"/>
      </dsp:txXfrm>
    </dsp:sp>
    <dsp:sp modelId="{B16FF9C3-8C0E-A340-9C1A-981E8EFEC455}">
      <dsp:nvSpPr>
        <dsp:cNvPr id="0" name=""/>
        <dsp:cNvSpPr/>
      </dsp:nvSpPr>
      <dsp:spPr>
        <a:xfrm>
          <a:off x="507571" y="2925245"/>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97844D-4D81-194A-8914-81DCF48B4753}">
      <dsp:nvSpPr>
        <dsp:cNvPr id="0" name=""/>
        <dsp:cNvSpPr/>
      </dsp:nvSpPr>
      <dsp:spPr>
        <a:xfrm>
          <a:off x="452604" y="3900391"/>
          <a:ext cx="7710175" cy="60026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6462"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1" i="0" kern="1200" dirty="0">
              <a:latin typeface="Calibri Bold"/>
              <a:cs typeface="Comic Sans MS"/>
            </a:rPr>
            <a:t>Long term follow up the children </a:t>
          </a:r>
        </a:p>
      </dsp:txBody>
      <dsp:txXfrm>
        <a:off x="452604" y="3900391"/>
        <a:ext cx="7710175" cy="600267"/>
      </dsp:txXfrm>
    </dsp:sp>
    <dsp:sp modelId="{00A04C05-E717-9946-B596-EE0B6368E749}">
      <dsp:nvSpPr>
        <dsp:cNvPr id="0" name=""/>
        <dsp:cNvSpPr/>
      </dsp:nvSpPr>
      <dsp:spPr>
        <a:xfrm>
          <a:off x="77437" y="3825358"/>
          <a:ext cx="750333" cy="7503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01C59-CB33-3340-99E0-0ACB7A3A81E7}">
      <dsp:nvSpPr>
        <dsp:cNvPr id="0" name=""/>
        <dsp:cNvSpPr/>
      </dsp:nvSpPr>
      <dsp:spPr>
        <a:xfrm>
          <a:off x="2703191" y="4655255"/>
          <a:ext cx="176896" cy="176896"/>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E52A510-BE6C-2342-9BB7-AD226F20041A}">
      <dsp:nvSpPr>
        <dsp:cNvPr id="0" name=""/>
        <dsp:cNvSpPr/>
      </dsp:nvSpPr>
      <dsp:spPr>
        <a:xfrm>
          <a:off x="2369741" y="4815775"/>
          <a:ext cx="176896" cy="176896"/>
        </a:xfrm>
        <a:prstGeom prst="ellipse">
          <a:avLst/>
        </a:prstGeom>
        <a:gradFill rotWithShape="0">
          <a:gsLst>
            <a:gs pos="0">
              <a:schemeClr val="accent4">
                <a:hueOff val="890990"/>
                <a:satOff val="-3707"/>
                <a:lumOff val="873"/>
                <a:alphaOff val="0"/>
                <a:lumMod val="110000"/>
                <a:satMod val="105000"/>
                <a:tint val="67000"/>
              </a:schemeClr>
            </a:gs>
            <a:gs pos="50000">
              <a:schemeClr val="accent4">
                <a:hueOff val="890990"/>
                <a:satOff val="-3707"/>
                <a:lumOff val="873"/>
                <a:alphaOff val="0"/>
                <a:lumMod val="105000"/>
                <a:satMod val="103000"/>
                <a:tint val="73000"/>
              </a:schemeClr>
            </a:gs>
            <a:gs pos="100000">
              <a:schemeClr val="accent4">
                <a:hueOff val="890990"/>
                <a:satOff val="-3707"/>
                <a:lumOff val="873"/>
                <a:alphaOff val="0"/>
                <a:lumMod val="105000"/>
                <a:satMod val="109000"/>
                <a:tint val="81000"/>
              </a:schemeClr>
            </a:gs>
          </a:gsLst>
          <a:lin ang="5400000" scaled="0"/>
        </a:gradFill>
        <a:ln w="6350" cap="flat" cmpd="sng" algn="ctr">
          <a:solidFill>
            <a:schemeClr val="accent4">
              <a:hueOff val="890990"/>
              <a:satOff val="-3707"/>
              <a:lumOff val="87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2BDFEAB-DEFC-444A-86AD-7039D4F41293}">
      <dsp:nvSpPr>
        <dsp:cNvPr id="0" name=""/>
        <dsp:cNvSpPr/>
      </dsp:nvSpPr>
      <dsp:spPr>
        <a:xfrm>
          <a:off x="2020370" y="4942567"/>
          <a:ext cx="176896" cy="176896"/>
        </a:xfrm>
        <a:prstGeom prst="ellipse">
          <a:avLst/>
        </a:prstGeom>
        <a:gradFill rotWithShape="0">
          <a:gsLst>
            <a:gs pos="0">
              <a:schemeClr val="accent4">
                <a:hueOff val="1781980"/>
                <a:satOff val="-7414"/>
                <a:lumOff val="1747"/>
                <a:alphaOff val="0"/>
                <a:lumMod val="110000"/>
                <a:satMod val="105000"/>
                <a:tint val="67000"/>
              </a:schemeClr>
            </a:gs>
            <a:gs pos="50000">
              <a:schemeClr val="accent4">
                <a:hueOff val="1781980"/>
                <a:satOff val="-7414"/>
                <a:lumOff val="1747"/>
                <a:alphaOff val="0"/>
                <a:lumMod val="105000"/>
                <a:satMod val="103000"/>
                <a:tint val="73000"/>
              </a:schemeClr>
            </a:gs>
            <a:gs pos="100000">
              <a:schemeClr val="accent4">
                <a:hueOff val="1781980"/>
                <a:satOff val="-7414"/>
                <a:lumOff val="1747"/>
                <a:alphaOff val="0"/>
                <a:lumMod val="105000"/>
                <a:satMod val="109000"/>
                <a:tint val="81000"/>
              </a:schemeClr>
            </a:gs>
          </a:gsLst>
          <a:lin ang="5400000" scaled="0"/>
        </a:gradFill>
        <a:ln w="6350" cap="flat" cmpd="sng" algn="ctr">
          <a:solidFill>
            <a:schemeClr val="accent4">
              <a:hueOff val="1781980"/>
              <a:satOff val="-7414"/>
              <a:lumOff val="174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3AE128A-B968-6A48-86A8-CD568DA2D503}">
      <dsp:nvSpPr>
        <dsp:cNvPr id="0" name=""/>
        <dsp:cNvSpPr/>
      </dsp:nvSpPr>
      <dsp:spPr>
        <a:xfrm>
          <a:off x="4304105" y="2797098"/>
          <a:ext cx="176896" cy="176896"/>
        </a:xfrm>
        <a:prstGeom prst="ellipse">
          <a:avLst/>
        </a:prstGeom>
        <a:gradFill rotWithShape="0">
          <a:gsLst>
            <a:gs pos="0">
              <a:schemeClr val="accent4">
                <a:hueOff val="2672970"/>
                <a:satOff val="-11121"/>
                <a:lumOff val="2620"/>
                <a:alphaOff val="0"/>
                <a:lumMod val="110000"/>
                <a:satMod val="105000"/>
                <a:tint val="67000"/>
              </a:schemeClr>
            </a:gs>
            <a:gs pos="50000">
              <a:schemeClr val="accent4">
                <a:hueOff val="2672970"/>
                <a:satOff val="-11121"/>
                <a:lumOff val="2620"/>
                <a:alphaOff val="0"/>
                <a:lumMod val="105000"/>
                <a:satMod val="103000"/>
                <a:tint val="73000"/>
              </a:schemeClr>
            </a:gs>
            <a:gs pos="100000">
              <a:schemeClr val="accent4">
                <a:hueOff val="2672970"/>
                <a:satOff val="-11121"/>
                <a:lumOff val="2620"/>
                <a:alphaOff val="0"/>
                <a:lumMod val="105000"/>
                <a:satMod val="109000"/>
                <a:tint val="81000"/>
              </a:schemeClr>
            </a:gs>
          </a:gsLst>
          <a:lin ang="5400000" scaled="0"/>
        </a:gradFill>
        <a:ln w="6350" cap="flat" cmpd="sng" algn="ctr">
          <a:solidFill>
            <a:schemeClr val="accent4">
              <a:hueOff val="2672970"/>
              <a:satOff val="-11121"/>
              <a:lumOff val="262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F4596D4-091E-454A-A240-F5B2013AC9A5}">
      <dsp:nvSpPr>
        <dsp:cNvPr id="0" name=""/>
        <dsp:cNvSpPr/>
      </dsp:nvSpPr>
      <dsp:spPr>
        <a:xfrm>
          <a:off x="4169664" y="3123759"/>
          <a:ext cx="176896" cy="176896"/>
        </a:xfrm>
        <a:prstGeom prst="ellipse">
          <a:avLst/>
        </a:prstGeom>
        <a:gradFill rotWithShape="0">
          <a:gsLst>
            <a:gs pos="0">
              <a:schemeClr val="accent4">
                <a:hueOff val="3563960"/>
                <a:satOff val="-14828"/>
                <a:lumOff val="3494"/>
                <a:alphaOff val="0"/>
                <a:lumMod val="110000"/>
                <a:satMod val="105000"/>
                <a:tint val="67000"/>
              </a:schemeClr>
            </a:gs>
            <a:gs pos="50000">
              <a:schemeClr val="accent4">
                <a:hueOff val="3563960"/>
                <a:satOff val="-14828"/>
                <a:lumOff val="3494"/>
                <a:alphaOff val="0"/>
                <a:lumMod val="105000"/>
                <a:satMod val="103000"/>
                <a:tint val="73000"/>
              </a:schemeClr>
            </a:gs>
            <a:gs pos="100000">
              <a:schemeClr val="accent4">
                <a:hueOff val="3563960"/>
                <a:satOff val="-14828"/>
                <a:lumOff val="3494"/>
                <a:alphaOff val="0"/>
                <a:lumMod val="105000"/>
                <a:satMod val="109000"/>
                <a:tint val="81000"/>
              </a:schemeClr>
            </a:gs>
          </a:gsLst>
          <a:lin ang="5400000" scaled="0"/>
        </a:gradFill>
        <a:ln w="6350" cap="flat" cmpd="sng" algn="ctr">
          <a:solidFill>
            <a:schemeClr val="accent4">
              <a:hueOff val="3563960"/>
              <a:satOff val="-14828"/>
              <a:lumOff val="349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7C84140-5A7B-AC4E-BF6E-5F9D5C98E583}">
      <dsp:nvSpPr>
        <dsp:cNvPr id="0" name=""/>
        <dsp:cNvSpPr/>
      </dsp:nvSpPr>
      <dsp:spPr>
        <a:xfrm>
          <a:off x="4074139" y="338085"/>
          <a:ext cx="176896" cy="176896"/>
        </a:xfrm>
        <a:prstGeom prst="ellipse">
          <a:avLst/>
        </a:prstGeom>
        <a:gradFill rotWithShape="0">
          <a:gsLst>
            <a:gs pos="0">
              <a:schemeClr val="accent4">
                <a:hueOff val="4454951"/>
                <a:satOff val="-18535"/>
                <a:lumOff val="4367"/>
                <a:alphaOff val="0"/>
                <a:lumMod val="110000"/>
                <a:satMod val="105000"/>
                <a:tint val="67000"/>
              </a:schemeClr>
            </a:gs>
            <a:gs pos="50000">
              <a:schemeClr val="accent4">
                <a:hueOff val="4454951"/>
                <a:satOff val="-18535"/>
                <a:lumOff val="4367"/>
                <a:alphaOff val="0"/>
                <a:lumMod val="105000"/>
                <a:satMod val="103000"/>
                <a:tint val="73000"/>
              </a:schemeClr>
            </a:gs>
            <a:gs pos="100000">
              <a:schemeClr val="accent4">
                <a:hueOff val="4454951"/>
                <a:satOff val="-18535"/>
                <a:lumOff val="4367"/>
                <a:alphaOff val="0"/>
                <a:lumMod val="105000"/>
                <a:satMod val="109000"/>
                <a:tint val="81000"/>
              </a:schemeClr>
            </a:gs>
          </a:gsLst>
          <a:lin ang="5400000" scaled="0"/>
        </a:gradFill>
        <a:ln w="6350" cap="flat" cmpd="sng" algn="ctr">
          <a:solidFill>
            <a:schemeClr val="accent4">
              <a:hueOff val="4454951"/>
              <a:satOff val="-18535"/>
              <a:lumOff val="436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827013D-32C6-C641-832B-EE0A896EE043}">
      <dsp:nvSpPr>
        <dsp:cNvPr id="0" name=""/>
        <dsp:cNvSpPr/>
      </dsp:nvSpPr>
      <dsp:spPr>
        <a:xfrm>
          <a:off x="4320026" y="181937"/>
          <a:ext cx="176896" cy="176896"/>
        </a:xfrm>
        <a:prstGeom prst="ellipse">
          <a:avLst/>
        </a:prstGeom>
        <a:gradFill rotWithShape="0">
          <a:gsLst>
            <a:gs pos="0">
              <a:schemeClr val="accent4">
                <a:hueOff val="5345940"/>
                <a:satOff val="-22242"/>
                <a:lumOff val="5241"/>
                <a:alphaOff val="0"/>
                <a:lumMod val="110000"/>
                <a:satMod val="105000"/>
                <a:tint val="67000"/>
              </a:schemeClr>
            </a:gs>
            <a:gs pos="50000">
              <a:schemeClr val="accent4">
                <a:hueOff val="5345940"/>
                <a:satOff val="-22242"/>
                <a:lumOff val="5241"/>
                <a:alphaOff val="0"/>
                <a:lumMod val="105000"/>
                <a:satMod val="103000"/>
                <a:tint val="73000"/>
              </a:schemeClr>
            </a:gs>
            <a:gs pos="100000">
              <a:schemeClr val="accent4">
                <a:hueOff val="5345940"/>
                <a:satOff val="-22242"/>
                <a:lumOff val="5241"/>
                <a:alphaOff val="0"/>
                <a:lumMod val="105000"/>
                <a:satMod val="109000"/>
                <a:tint val="81000"/>
              </a:schemeClr>
            </a:gs>
          </a:gsLst>
          <a:lin ang="5400000" scaled="0"/>
        </a:gradFill>
        <a:ln w="6350" cap="flat" cmpd="sng" algn="ctr">
          <a:solidFill>
            <a:schemeClr val="accent4">
              <a:hueOff val="5345940"/>
              <a:satOff val="-22242"/>
              <a:lumOff val="524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64FBC50-FCA3-0142-BD61-EF51C066908A}">
      <dsp:nvSpPr>
        <dsp:cNvPr id="0" name=""/>
        <dsp:cNvSpPr/>
      </dsp:nvSpPr>
      <dsp:spPr>
        <a:xfrm>
          <a:off x="4565912" y="25789"/>
          <a:ext cx="176896" cy="176896"/>
        </a:xfrm>
        <a:prstGeom prst="ellipse">
          <a:avLst/>
        </a:prstGeom>
        <a:gradFill rotWithShape="0">
          <a:gsLst>
            <a:gs pos="0">
              <a:schemeClr val="accent4">
                <a:hueOff val="6236930"/>
                <a:satOff val="-25949"/>
                <a:lumOff val="6114"/>
                <a:alphaOff val="0"/>
                <a:lumMod val="110000"/>
                <a:satMod val="105000"/>
                <a:tint val="67000"/>
              </a:schemeClr>
            </a:gs>
            <a:gs pos="50000">
              <a:schemeClr val="accent4">
                <a:hueOff val="6236930"/>
                <a:satOff val="-25949"/>
                <a:lumOff val="6114"/>
                <a:alphaOff val="0"/>
                <a:lumMod val="105000"/>
                <a:satMod val="103000"/>
                <a:tint val="73000"/>
              </a:schemeClr>
            </a:gs>
            <a:gs pos="100000">
              <a:schemeClr val="accent4">
                <a:hueOff val="6236930"/>
                <a:satOff val="-25949"/>
                <a:lumOff val="6114"/>
                <a:alphaOff val="0"/>
                <a:lumMod val="105000"/>
                <a:satMod val="109000"/>
                <a:tint val="81000"/>
              </a:schemeClr>
            </a:gs>
          </a:gsLst>
          <a:lin ang="5400000" scaled="0"/>
        </a:gradFill>
        <a:ln w="6350" cap="flat" cmpd="sng" algn="ctr">
          <a:solidFill>
            <a:schemeClr val="accent4">
              <a:hueOff val="6236930"/>
              <a:satOff val="-25949"/>
              <a:lumOff val="61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49F0413-2F8F-F94D-A5FC-E203BB9CE28D}">
      <dsp:nvSpPr>
        <dsp:cNvPr id="0" name=""/>
        <dsp:cNvSpPr/>
      </dsp:nvSpPr>
      <dsp:spPr>
        <a:xfrm>
          <a:off x="4811798" y="181937"/>
          <a:ext cx="176896" cy="176896"/>
        </a:xfrm>
        <a:prstGeom prst="ellipse">
          <a:avLst/>
        </a:prstGeom>
        <a:gradFill rotWithShape="0">
          <a:gsLst>
            <a:gs pos="0">
              <a:schemeClr val="accent4">
                <a:hueOff val="7127921"/>
                <a:satOff val="-29656"/>
                <a:lumOff val="6988"/>
                <a:alphaOff val="0"/>
                <a:lumMod val="110000"/>
                <a:satMod val="105000"/>
                <a:tint val="67000"/>
              </a:schemeClr>
            </a:gs>
            <a:gs pos="50000">
              <a:schemeClr val="accent4">
                <a:hueOff val="7127921"/>
                <a:satOff val="-29656"/>
                <a:lumOff val="6988"/>
                <a:alphaOff val="0"/>
                <a:lumMod val="105000"/>
                <a:satMod val="103000"/>
                <a:tint val="73000"/>
              </a:schemeClr>
            </a:gs>
            <a:gs pos="100000">
              <a:schemeClr val="accent4">
                <a:hueOff val="7127921"/>
                <a:satOff val="-29656"/>
                <a:lumOff val="6988"/>
                <a:alphaOff val="0"/>
                <a:lumMod val="105000"/>
                <a:satMod val="109000"/>
                <a:tint val="81000"/>
              </a:schemeClr>
            </a:gs>
          </a:gsLst>
          <a:lin ang="5400000" scaled="0"/>
        </a:gradFill>
        <a:ln w="6350" cap="flat" cmpd="sng" algn="ctr">
          <a:solidFill>
            <a:schemeClr val="accent4">
              <a:hueOff val="7127921"/>
              <a:satOff val="-29656"/>
              <a:lumOff val="698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A54B2E1-AE3E-514D-9C58-7381645EADB4}">
      <dsp:nvSpPr>
        <dsp:cNvPr id="0" name=""/>
        <dsp:cNvSpPr/>
      </dsp:nvSpPr>
      <dsp:spPr>
        <a:xfrm>
          <a:off x="5057684" y="338085"/>
          <a:ext cx="176896" cy="176896"/>
        </a:xfrm>
        <a:prstGeom prst="ellipse">
          <a:avLst/>
        </a:prstGeom>
        <a:gradFill rotWithShape="0">
          <a:gsLst>
            <a:gs pos="0">
              <a:schemeClr val="accent4">
                <a:hueOff val="8018910"/>
                <a:satOff val="-33363"/>
                <a:lumOff val="7861"/>
                <a:alphaOff val="0"/>
                <a:lumMod val="110000"/>
                <a:satMod val="105000"/>
                <a:tint val="67000"/>
              </a:schemeClr>
            </a:gs>
            <a:gs pos="50000">
              <a:schemeClr val="accent4">
                <a:hueOff val="8018910"/>
                <a:satOff val="-33363"/>
                <a:lumOff val="7861"/>
                <a:alphaOff val="0"/>
                <a:lumMod val="105000"/>
                <a:satMod val="103000"/>
                <a:tint val="73000"/>
              </a:schemeClr>
            </a:gs>
            <a:gs pos="100000">
              <a:schemeClr val="accent4">
                <a:hueOff val="8018910"/>
                <a:satOff val="-33363"/>
                <a:lumOff val="7861"/>
                <a:alphaOff val="0"/>
                <a:lumMod val="105000"/>
                <a:satMod val="109000"/>
                <a:tint val="81000"/>
              </a:schemeClr>
            </a:gs>
          </a:gsLst>
          <a:lin ang="5400000" scaled="0"/>
        </a:gradFill>
        <a:ln w="6350" cap="flat" cmpd="sng" algn="ctr">
          <a:solidFill>
            <a:schemeClr val="accent4">
              <a:hueOff val="8018910"/>
              <a:satOff val="-33363"/>
              <a:lumOff val="786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3FE0CEF-F098-EC48-B4FC-E5D39E934119}">
      <dsp:nvSpPr>
        <dsp:cNvPr id="0" name=""/>
        <dsp:cNvSpPr/>
      </dsp:nvSpPr>
      <dsp:spPr>
        <a:xfrm>
          <a:off x="4565912" y="354949"/>
          <a:ext cx="176896" cy="176896"/>
        </a:xfrm>
        <a:prstGeom prst="ellipse">
          <a:avLst/>
        </a:prstGeom>
        <a:gradFill rotWithShape="0">
          <a:gsLst>
            <a:gs pos="0">
              <a:schemeClr val="accent4">
                <a:hueOff val="8909901"/>
                <a:satOff val="-37070"/>
                <a:lumOff val="8735"/>
                <a:alphaOff val="0"/>
                <a:lumMod val="110000"/>
                <a:satMod val="105000"/>
                <a:tint val="67000"/>
              </a:schemeClr>
            </a:gs>
            <a:gs pos="50000">
              <a:schemeClr val="accent4">
                <a:hueOff val="8909901"/>
                <a:satOff val="-37070"/>
                <a:lumOff val="8735"/>
                <a:alphaOff val="0"/>
                <a:lumMod val="105000"/>
                <a:satMod val="103000"/>
                <a:tint val="73000"/>
              </a:schemeClr>
            </a:gs>
            <a:gs pos="100000">
              <a:schemeClr val="accent4">
                <a:hueOff val="8909901"/>
                <a:satOff val="-37070"/>
                <a:lumOff val="8735"/>
                <a:alphaOff val="0"/>
                <a:lumMod val="105000"/>
                <a:satMod val="109000"/>
                <a:tint val="81000"/>
              </a:schemeClr>
            </a:gs>
          </a:gsLst>
          <a:lin ang="5400000" scaled="0"/>
        </a:gradFill>
        <a:ln w="6350" cap="flat" cmpd="sng" algn="ctr">
          <a:solidFill>
            <a:schemeClr val="accent4">
              <a:hueOff val="8909901"/>
              <a:satOff val="-37070"/>
              <a:lumOff val="873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E65FE13-2DBF-3B4D-8318-9B4DDFE70C24}">
      <dsp:nvSpPr>
        <dsp:cNvPr id="0" name=""/>
        <dsp:cNvSpPr/>
      </dsp:nvSpPr>
      <dsp:spPr>
        <a:xfrm>
          <a:off x="4565912" y="684733"/>
          <a:ext cx="176896" cy="176896"/>
        </a:xfrm>
        <a:prstGeom prst="ellips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5C729CD-1941-D34C-A67C-AAAE2B75E04F}">
      <dsp:nvSpPr>
        <dsp:cNvPr id="0" name=""/>
        <dsp:cNvSpPr/>
      </dsp:nvSpPr>
      <dsp:spPr>
        <a:xfrm>
          <a:off x="968819" y="5173263"/>
          <a:ext cx="4394341" cy="136603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7648"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i="0" kern="1200" dirty="0">
              <a:latin typeface="Calibri Bold"/>
              <a:cs typeface="Comic Sans MS"/>
            </a:rPr>
            <a:t>Evaluate feasibility to implement from basic discoveries into clinical applications </a:t>
          </a:r>
          <a:endParaRPr lang="en-US" sz="2000" kern="1200" dirty="0"/>
        </a:p>
      </dsp:txBody>
      <dsp:txXfrm>
        <a:off x="1035503" y="5239947"/>
        <a:ext cx="4260973" cy="1232668"/>
      </dsp:txXfrm>
    </dsp:sp>
    <dsp:sp modelId="{9656B56B-86AD-B243-9BF7-DC918A21F3B0}">
      <dsp:nvSpPr>
        <dsp:cNvPr id="0" name=""/>
        <dsp:cNvSpPr/>
      </dsp:nvSpPr>
      <dsp:spPr>
        <a:xfrm>
          <a:off x="61188" y="4225188"/>
          <a:ext cx="1768965" cy="1768840"/>
        </a:xfrm>
        <a:prstGeom prst="ellipse">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346659A-7972-AE47-980E-B14C63654129}">
      <dsp:nvSpPr>
        <dsp:cNvPr id="0" name=""/>
        <dsp:cNvSpPr/>
      </dsp:nvSpPr>
      <dsp:spPr>
        <a:xfrm>
          <a:off x="3753989" y="3529090"/>
          <a:ext cx="5190440" cy="1366036"/>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7648" tIns="76200" rIns="76200" bIns="76200" numCol="1" spcCol="1270" anchor="ctr" anchorCtr="0">
          <a:noAutofit/>
        </a:bodyPr>
        <a:lstStyle/>
        <a:p>
          <a:pPr marL="0" lvl="0" indent="0" algn="l" defTabSz="889000" rtl="0">
            <a:lnSpc>
              <a:spcPct val="80000"/>
            </a:lnSpc>
            <a:spcBef>
              <a:spcPct val="0"/>
            </a:spcBef>
            <a:spcAft>
              <a:spcPct val="35000"/>
            </a:spcAft>
            <a:buNone/>
          </a:pPr>
          <a:r>
            <a:rPr lang="en-US" sz="2000" b="1" i="0" kern="1200" dirty="0">
              <a:latin typeface="Calibri Bold"/>
              <a:cs typeface="Comic Sans MS"/>
            </a:rPr>
            <a:t>Determine if these advances  improve efficiency of IVF</a:t>
          </a:r>
        </a:p>
        <a:p>
          <a:pPr marL="0" lvl="0" indent="0" algn="l" defTabSz="889000" rtl="0">
            <a:lnSpc>
              <a:spcPct val="80000"/>
            </a:lnSpc>
            <a:spcBef>
              <a:spcPct val="0"/>
            </a:spcBef>
            <a:spcAft>
              <a:spcPct val="35000"/>
            </a:spcAft>
            <a:buNone/>
          </a:pPr>
          <a:r>
            <a:rPr lang="en-US" sz="2000" b="1" i="0" kern="1200" dirty="0">
              <a:solidFill>
                <a:srgbClr val="0003AB"/>
              </a:solidFill>
              <a:latin typeface="Calibri Bold"/>
              <a:cs typeface="Comic Sans MS"/>
            </a:rPr>
            <a:t>Should not be marketed prematurely based on inconclusive trials </a:t>
          </a:r>
        </a:p>
      </dsp:txBody>
      <dsp:txXfrm>
        <a:off x="3820673" y="3595774"/>
        <a:ext cx="5057072" cy="1232668"/>
      </dsp:txXfrm>
    </dsp:sp>
    <dsp:sp modelId="{C954D39C-AFCB-D941-BA56-A53918366E14}">
      <dsp:nvSpPr>
        <dsp:cNvPr id="0" name=""/>
        <dsp:cNvSpPr/>
      </dsp:nvSpPr>
      <dsp:spPr>
        <a:xfrm>
          <a:off x="2554598" y="2987355"/>
          <a:ext cx="1768965" cy="176884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9A12427-C9C5-4B43-B134-39682C60E75F}">
      <dsp:nvSpPr>
        <dsp:cNvPr id="0" name=""/>
        <dsp:cNvSpPr/>
      </dsp:nvSpPr>
      <dsp:spPr>
        <a:xfrm>
          <a:off x="4550088" y="1829831"/>
          <a:ext cx="4394341" cy="1366036"/>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7648" tIns="76200" rIns="76200" bIns="76200" numCol="1" spcCol="1270" anchor="ctr" anchorCtr="0">
          <a:noAutofit/>
        </a:bodyPr>
        <a:lstStyle/>
        <a:p>
          <a:pPr marL="0" lvl="0" indent="0" algn="l" defTabSz="889000" rtl="0">
            <a:lnSpc>
              <a:spcPct val="80000"/>
            </a:lnSpc>
            <a:spcBef>
              <a:spcPct val="0"/>
            </a:spcBef>
            <a:spcAft>
              <a:spcPct val="35000"/>
            </a:spcAft>
            <a:buNone/>
          </a:pPr>
          <a:r>
            <a:rPr lang="en-IN" sz="2000" b="1" i="0" kern="1200" dirty="0">
              <a:solidFill>
                <a:schemeClr val="tx1"/>
              </a:solidFill>
              <a:latin typeface="Calibri Bold"/>
              <a:cs typeface="Comic Sans MS"/>
            </a:rPr>
            <a:t>Couple must clarify any information they are unsure about - medical and financial implications</a:t>
          </a:r>
          <a:endParaRPr lang="en-US" sz="2000" kern="1200" dirty="0"/>
        </a:p>
      </dsp:txBody>
      <dsp:txXfrm>
        <a:off x="4616772" y="1896515"/>
        <a:ext cx="4260973" cy="1232668"/>
      </dsp:txXfrm>
    </dsp:sp>
    <dsp:sp modelId="{12C146C6-5C20-3848-9FC4-07014B1B7C7C}">
      <dsp:nvSpPr>
        <dsp:cNvPr id="0" name=""/>
        <dsp:cNvSpPr/>
      </dsp:nvSpPr>
      <dsp:spPr>
        <a:xfrm>
          <a:off x="3681429" y="972425"/>
          <a:ext cx="1768965" cy="1768840"/>
        </a:xfrm>
        <a:prstGeom prst="ellipse">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6AD7B-D690-F04D-ADDA-B936458B9F80}">
      <dsp:nvSpPr>
        <dsp:cNvPr id="0" name=""/>
        <dsp:cNvSpPr/>
      </dsp:nvSpPr>
      <dsp:spPr>
        <a:xfrm>
          <a:off x="75397" y="1044"/>
          <a:ext cx="4620700" cy="86086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b="1" i="0" kern="1200" dirty="0">
              <a:solidFill>
                <a:srgbClr val="0041D2"/>
              </a:solidFill>
              <a:latin typeface="Calibri Bold"/>
              <a:ea typeface="ＭＳ Ｐゴシック" charset="0"/>
              <a:cs typeface="Comic Sans MS"/>
            </a:rPr>
            <a:t>New Tests in ART</a:t>
          </a:r>
          <a:endParaRPr lang="en-US" sz="4000" b="1" i="0" kern="1200" dirty="0">
            <a:solidFill>
              <a:srgbClr val="0041D2"/>
            </a:solidFill>
            <a:latin typeface="Calibri Bold"/>
            <a:cs typeface="Comic Sans MS"/>
          </a:endParaRPr>
        </a:p>
      </dsp:txBody>
      <dsp:txXfrm>
        <a:off x="100611" y="26258"/>
        <a:ext cx="4570272" cy="810441"/>
      </dsp:txXfrm>
    </dsp:sp>
    <dsp:sp modelId="{49501281-5EF2-5F4D-870C-54100651D05C}">
      <dsp:nvSpPr>
        <dsp:cNvPr id="0" name=""/>
        <dsp:cNvSpPr/>
      </dsp:nvSpPr>
      <dsp:spPr>
        <a:xfrm>
          <a:off x="537467" y="861913"/>
          <a:ext cx="1265660" cy="897356"/>
        </a:xfrm>
        <a:custGeom>
          <a:avLst/>
          <a:gdLst/>
          <a:ahLst/>
          <a:cxnLst/>
          <a:rect l="0" t="0" r="0" b="0"/>
          <a:pathLst>
            <a:path>
              <a:moveTo>
                <a:pt x="0" y="0"/>
              </a:moveTo>
              <a:lnTo>
                <a:pt x="0" y="897356"/>
              </a:lnTo>
              <a:lnTo>
                <a:pt x="1265660" y="89735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65B93-AB11-E844-A841-BBBBEA4197D0}">
      <dsp:nvSpPr>
        <dsp:cNvPr id="0" name=""/>
        <dsp:cNvSpPr/>
      </dsp:nvSpPr>
      <dsp:spPr>
        <a:xfrm>
          <a:off x="1803128" y="1204092"/>
          <a:ext cx="4564343" cy="11103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Calibri Bold"/>
              <a:ea typeface="ＭＳ Ｐゴシック" charset="0"/>
              <a:cs typeface="Comic Sans MS"/>
            </a:rPr>
            <a:t>AMH</a:t>
          </a:r>
          <a:endParaRPr lang="en-US" sz="2000" b="1" i="0" kern="1200" dirty="0">
            <a:latin typeface="Calibri Bold"/>
            <a:cs typeface="Comic Sans MS"/>
          </a:endParaRPr>
        </a:p>
      </dsp:txBody>
      <dsp:txXfrm>
        <a:off x="1835649" y="1236613"/>
        <a:ext cx="4499301" cy="1045313"/>
      </dsp:txXfrm>
    </dsp:sp>
    <dsp:sp modelId="{D604ACF1-AD0E-DA44-B3CC-E85DC6ED579F}">
      <dsp:nvSpPr>
        <dsp:cNvPr id="0" name=""/>
        <dsp:cNvSpPr/>
      </dsp:nvSpPr>
      <dsp:spPr>
        <a:xfrm>
          <a:off x="537467" y="861913"/>
          <a:ext cx="1171378" cy="2169190"/>
        </a:xfrm>
        <a:custGeom>
          <a:avLst/>
          <a:gdLst/>
          <a:ahLst/>
          <a:cxnLst/>
          <a:rect l="0" t="0" r="0" b="0"/>
          <a:pathLst>
            <a:path>
              <a:moveTo>
                <a:pt x="0" y="0"/>
              </a:moveTo>
              <a:lnTo>
                <a:pt x="0" y="2169190"/>
              </a:lnTo>
              <a:lnTo>
                <a:pt x="1171378" y="216919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DB6647-4920-7740-B1EF-D6FDC559EC9E}">
      <dsp:nvSpPr>
        <dsp:cNvPr id="0" name=""/>
        <dsp:cNvSpPr/>
      </dsp:nvSpPr>
      <dsp:spPr>
        <a:xfrm>
          <a:off x="1708846" y="2475926"/>
          <a:ext cx="4564343" cy="11103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Calibri Bold"/>
              <a:ea typeface="ＭＳ Ｐゴシック" charset="0"/>
              <a:cs typeface="Comic Sans MS"/>
            </a:rPr>
            <a:t>DFI</a:t>
          </a:r>
          <a:endParaRPr lang="en-US" sz="2000" b="1" i="0" kern="1200" dirty="0">
            <a:latin typeface="Calibri Bold"/>
            <a:cs typeface="Comic Sans MS"/>
          </a:endParaRPr>
        </a:p>
      </dsp:txBody>
      <dsp:txXfrm>
        <a:off x="1741367" y="2508447"/>
        <a:ext cx="4499301" cy="1045313"/>
      </dsp:txXfrm>
    </dsp:sp>
    <dsp:sp modelId="{14B9C203-F4F5-F540-8A8E-DDA94EB351FD}">
      <dsp:nvSpPr>
        <dsp:cNvPr id="0" name=""/>
        <dsp:cNvSpPr/>
      </dsp:nvSpPr>
      <dsp:spPr>
        <a:xfrm>
          <a:off x="537467" y="861913"/>
          <a:ext cx="1231106" cy="3493933"/>
        </a:xfrm>
        <a:custGeom>
          <a:avLst/>
          <a:gdLst/>
          <a:ahLst/>
          <a:cxnLst/>
          <a:rect l="0" t="0" r="0" b="0"/>
          <a:pathLst>
            <a:path>
              <a:moveTo>
                <a:pt x="0" y="0"/>
              </a:moveTo>
              <a:lnTo>
                <a:pt x="0" y="3493933"/>
              </a:lnTo>
              <a:lnTo>
                <a:pt x="1231106" y="349393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E90ADB-0EE3-D94E-8574-70C997628164}">
      <dsp:nvSpPr>
        <dsp:cNvPr id="0" name=""/>
        <dsp:cNvSpPr/>
      </dsp:nvSpPr>
      <dsp:spPr>
        <a:xfrm>
          <a:off x="1768574" y="3800669"/>
          <a:ext cx="4564343" cy="11103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Calibri Bold"/>
              <a:ea typeface="ＭＳ Ｐゴシック" charset="0"/>
              <a:cs typeface="Comic Sans MS"/>
            </a:rPr>
            <a:t>Endometrium </a:t>
          </a:r>
          <a:r>
            <a:rPr lang="mr-IN" sz="2000" b="1" i="0" kern="1200" dirty="0">
              <a:latin typeface="Calibri Bold"/>
              <a:ea typeface="ＭＳ Ｐゴシック" charset="0"/>
              <a:cs typeface="Comic Sans MS"/>
            </a:rPr>
            <a:t>– </a:t>
          </a:r>
          <a:r>
            <a:rPr lang="en-US" sz="2000" b="1" i="0" kern="1200" dirty="0">
              <a:latin typeface="Calibri Bold"/>
              <a:ea typeface="ＭＳ Ｐゴシック" charset="0"/>
              <a:cs typeface="Comic Sans MS"/>
            </a:rPr>
            <a:t>ERA</a:t>
          </a:r>
          <a:endParaRPr lang="en-US" sz="2000" b="1" i="0" kern="1200" dirty="0">
            <a:latin typeface="Calibri Bold"/>
            <a:cs typeface="Comic Sans MS"/>
          </a:endParaRPr>
        </a:p>
      </dsp:txBody>
      <dsp:txXfrm>
        <a:off x="1801095" y="3833190"/>
        <a:ext cx="4499301" cy="1045313"/>
      </dsp:txXfrm>
    </dsp:sp>
    <dsp:sp modelId="{126DE167-9EE7-1B47-8563-1792C3E78E82}">
      <dsp:nvSpPr>
        <dsp:cNvPr id="0" name=""/>
        <dsp:cNvSpPr/>
      </dsp:nvSpPr>
      <dsp:spPr>
        <a:xfrm>
          <a:off x="537467" y="861913"/>
          <a:ext cx="1246935" cy="4867598"/>
        </a:xfrm>
        <a:custGeom>
          <a:avLst/>
          <a:gdLst/>
          <a:ahLst/>
          <a:cxnLst/>
          <a:rect l="0" t="0" r="0" b="0"/>
          <a:pathLst>
            <a:path>
              <a:moveTo>
                <a:pt x="0" y="0"/>
              </a:moveTo>
              <a:lnTo>
                <a:pt x="0" y="4867598"/>
              </a:lnTo>
              <a:lnTo>
                <a:pt x="1246935" y="486759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FA8590-AE0A-184C-A88F-CAD1C950306C}">
      <dsp:nvSpPr>
        <dsp:cNvPr id="0" name=""/>
        <dsp:cNvSpPr/>
      </dsp:nvSpPr>
      <dsp:spPr>
        <a:xfrm>
          <a:off x="1784403" y="5174334"/>
          <a:ext cx="4573225" cy="11103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Calibri Bold"/>
              <a:cs typeface="Comic Sans MS"/>
            </a:rPr>
            <a:t>New techniques to assess oocytes and embryos</a:t>
          </a:r>
        </a:p>
      </dsp:txBody>
      <dsp:txXfrm>
        <a:off x="1816924" y="5206855"/>
        <a:ext cx="4508183" cy="1045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D7407-33A5-1F46-8723-32CB3A22044D}">
      <dsp:nvSpPr>
        <dsp:cNvPr id="0" name=""/>
        <dsp:cNvSpPr/>
      </dsp:nvSpPr>
      <dsp:spPr>
        <a:xfrm>
          <a:off x="2499" y="0"/>
          <a:ext cx="1499555" cy="2563619"/>
        </a:xfrm>
        <a:prstGeom prst="upArrow">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solidFill>
            <a:srgbClr val="660066"/>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4314874-E3E3-B34E-A93C-CBF997DB393C}">
      <dsp:nvSpPr>
        <dsp:cNvPr id="0" name=""/>
        <dsp:cNvSpPr/>
      </dsp:nvSpPr>
      <dsp:spPr>
        <a:xfrm>
          <a:off x="1442474" y="0"/>
          <a:ext cx="3101634" cy="2563619"/>
        </a:xfrm>
        <a:prstGeom prst="rect">
          <a:avLst/>
        </a:prstGeom>
        <a:noFill/>
        <a:ln>
          <a:solidFill>
            <a:srgbClr val="0041D2"/>
          </a:solid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rgbClr val="0003AB"/>
              </a:solidFill>
              <a:latin typeface="Calibri Bold"/>
              <a:cs typeface="Comic Sans MS"/>
            </a:rPr>
            <a:t>AMH tells about </a:t>
          </a:r>
        </a:p>
        <a:p>
          <a:pPr marL="0" lvl="0" indent="0" algn="l" defTabSz="800100">
            <a:lnSpc>
              <a:spcPct val="90000"/>
            </a:lnSpc>
            <a:spcBef>
              <a:spcPct val="0"/>
            </a:spcBef>
            <a:spcAft>
              <a:spcPct val="35000"/>
            </a:spcAft>
            <a:buNone/>
          </a:pPr>
          <a:r>
            <a:rPr lang="en-US" sz="1800" b="1" i="0" kern="1200" dirty="0">
              <a:latin typeface="Calibri Bold"/>
              <a:cs typeface="Comic Sans MS"/>
            </a:rPr>
            <a:t>Ovarian Reserve, which correlates with AFC </a:t>
          </a:r>
        </a:p>
        <a:p>
          <a:pPr marL="0" lvl="0" indent="0" algn="l" defTabSz="800100">
            <a:lnSpc>
              <a:spcPct val="90000"/>
            </a:lnSpc>
            <a:spcBef>
              <a:spcPct val="0"/>
            </a:spcBef>
            <a:spcAft>
              <a:spcPct val="35000"/>
            </a:spcAft>
            <a:buNone/>
          </a:pPr>
          <a:endParaRPr lang="en-US" sz="1800" b="1" i="0" kern="1200" dirty="0">
            <a:latin typeface="Calibri Bold"/>
            <a:cs typeface="Comic Sans MS"/>
          </a:endParaRPr>
        </a:p>
        <a:p>
          <a:pPr marL="0" lvl="0" indent="0" algn="l" defTabSz="800100">
            <a:lnSpc>
              <a:spcPct val="90000"/>
            </a:lnSpc>
            <a:spcBef>
              <a:spcPct val="0"/>
            </a:spcBef>
            <a:spcAft>
              <a:spcPct val="35000"/>
            </a:spcAft>
            <a:buNone/>
          </a:pPr>
          <a:r>
            <a:rPr lang="en-US" sz="1800" b="1" i="0" kern="1200" dirty="0">
              <a:solidFill>
                <a:srgbClr val="660066"/>
              </a:solidFill>
              <a:latin typeface="Calibri Bold"/>
              <a:cs typeface="Comic Sans MS"/>
            </a:rPr>
            <a:t>Number of oocytes after COH for IVF</a:t>
          </a:r>
          <a:endParaRPr lang="en-US" sz="1800" kern="1200" dirty="0">
            <a:solidFill>
              <a:srgbClr val="660066"/>
            </a:solidFill>
          </a:endParaRPr>
        </a:p>
      </dsp:txBody>
      <dsp:txXfrm>
        <a:off x="1442474" y="0"/>
        <a:ext cx="3101634" cy="2563619"/>
      </dsp:txXfrm>
    </dsp:sp>
    <dsp:sp modelId="{8F1337AE-ABB8-D641-A7C3-28E3AF068A51}">
      <dsp:nvSpPr>
        <dsp:cNvPr id="0" name=""/>
        <dsp:cNvSpPr/>
      </dsp:nvSpPr>
      <dsp:spPr>
        <a:xfrm>
          <a:off x="452366" y="2777254"/>
          <a:ext cx="1499555" cy="2563619"/>
        </a:xfrm>
        <a:prstGeom prst="downArrow">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solidFill>
            <a:srgbClr val="0003AB"/>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BAD916-7516-3944-A506-24F0BC3AB9E5}">
      <dsp:nvSpPr>
        <dsp:cNvPr id="0" name=""/>
        <dsp:cNvSpPr/>
      </dsp:nvSpPr>
      <dsp:spPr>
        <a:xfrm>
          <a:off x="1996908" y="2777254"/>
          <a:ext cx="2544701" cy="2563619"/>
        </a:xfrm>
        <a:prstGeom prst="rect">
          <a:avLst/>
        </a:prstGeom>
        <a:noFill/>
        <a:ln>
          <a:solidFill>
            <a:srgbClr val="0041D2"/>
          </a:solid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rgbClr val="0003AB"/>
              </a:solidFill>
              <a:latin typeface="Calibri Bold"/>
              <a:cs typeface="Comic Sans MS"/>
            </a:rPr>
            <a:t>AMH does not tell...</a:t>
          </a:r>
        </a:p>
        <a:p>
          <a:pPr marL="0" lvl="0" indent="0" algn="l" defTabSz="800100">
            <a:lnSpc>
              <a:spcPct val="90000"/>
            </a:lnSpc>
            <a:spcBef>
              <a:spcPct val="0"/>
            </a:spcBef>
            <a:spcAft>
              <a:spcPct val="35000"/>
            </a:spcAft>
            <a:buNone/>
          </a:pPr>
          <a:r>
            <a:rPr lang="en-US" sz="1800" b="1" i="0" kern="1200" dirty="0">
              <a:latin typeface="Calibri Bold"/>
              <a:cs typeface="Comic Sans MS"/>
            </a:rPr>
            <a:t>Time to Pregnancy</a:t>
          </a:r>
        </a:p>
        <a:p>
          <a:pPr marL="0" lvl="0" indent="0" algn="l" defTabSz="800100">
            <a:lnSpc>
              <a:spcPct val="90000"/>
            </a:lnSpc>
            <a:spcBef>
              <a:spcPct val="0"/>
            </a:spcBef>
            <a:spcAft>
              <a:spcPct val="35000"/>
            </a:spcAft>
            <a:buNone/>
          </a:pPr>
          <a:r>
            <a:rPr lang="en-US" sz="1800" b="1" i="0" kern="1200" dirty="0">
              <a:solidFill>
                <a:srgbClr val="FF0000"/>
              </a:solidFill>
              <a:latin typeface="Calibri Bold"/>
              <a:cs typeface="Comic Sans MS"/>
            </a:rPr>
            <a:t>Natural </a:t>
          </a:r>
          <a:r>
            <a:rPr lang="en-US" sz="1800" b="1" i="0" kern="1200" dirty="0" err="1">
              <a:solidFill>
                <a:srgbClr val="FF0000"/>
              </a:solidFill>
              <a:latin typeface="Calibri Bold"/>
              <a:cs typeface="Comic Sans MS"/>
            </a:rPr>
            <a:t>fecundability</a:t>
          </a:r>
          <a:r>
            <a:rPr lang="en-US" sz="1800" b="1" i="0" kern="1200" dirty="0">
              <a:solidFill>
                <a:srgbClr val="FF0000"/>
              </a:solidFill>
              <a:latin typeface="Calibri Bold"/>
              <a:cs typeface="Comic Sans MS"/>
            </a:rPr>
            <a:t> </a:t>
          </a:r>
        </a:p>
        <a:p>
          <a:pPr marL="0" lvl="0" indent="0" algn="l" defTabSz="800100">
            <a:lnSpc>
              <a:spcPct val="90000"/>
            </a:lnSpc>
            <a:spcBef>
              <a:spcPct val="0"/>
            </a:spcBef>
            <a:spcAft>
              <a:spcPct val="35000"/>
            </a:spcAft>
            <a:buNone/>
          </a:pPr>
          <a:r>
            <a:rPr lang="en-US" sz="1800" b="1" i="0" kern="1200" dirty="0">
              <a:solidFill>
                <a:srgbClr val="660066"/>
              </a:solidFill>
              <a:latin typeface="Calibri Bold"/>
              <a:cs typeface="Comic Sans MS"/>
            </a:rPr>
            <a:t>Current Fertility - Natural or IVF </a:t>
          </a:r>
        </a:p>
        <a:p>
          <a:pPr marL="0" lvl="0" indent="0" algn="l" defTabSz="800100">
            <a:lnSpc>
              <a:spcPct val="90000"/>
            </a:lnSpc>
            <a:spcBef>
              <a:spcPct val="0"/>
            </a:spcBef>
            <a:spcAft>
              <a:spcPct val="35000"/>
            </a:spcAft>
            <a:buNone/>
          </a:pPr>
          <a:r>
            <a:rPr lang="en-US" sz="1800" b="1" i="0" kern="1200" dirty="0">
              <a:solidFill>
                <a:srgbClr val="000090"/>
              </a:solidFill>
              <a:latin typeface="Calibri Bold"/>
              <a:cs typeface="Comic Sans MS"/>
            </a:rPr>
            <a:t>Time left to Menopause ??? </a:t>
          </a:r>
          <a:r>
            <a:rPr lang="en-US" sz="1800" b="1" i="0" kern="1200" dirty="0">
              <a:solidFill>
                <a:srgbClr val="660066"/>
              </a:solidFill>
              <a:latin typeface="Calibri Bold"/>
              <a:cs typeface="Comic Sans MS"/>
            </a:rPr>
            <a:t>  </a:t>
          </a:r>
          <a:endParaRPr lang="en-US" sz="1800" kern="1200" dirty="0">
            <a:solidFill>
              <a:srgbClr val="660066"/>
            </a:solidFill>
          </a:endParaRPr>
        </a:p>
      </dsp:txBody>
      <dsp:txXfrm>
        <a:off x="1996908" y="2777254"/>
        <a:ext cx="2544701" cy="2563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FADDB-F497-4C47-BB49-66BE5551DB13}">
      <dsp:nvSpPr>
        <dsp:cNvPr id="0" name=""/>
        <dsp:cNvSpPr/>
      </dsp:nvSpPr>
      <dsp:spPr>
        <a:xfrm>
          <a:off x="5494161" y="1499621"/>
          <a:ext cx="260751" cy="1231583"/>
        </a:xfrm>
        <a:custGeom>
          <a:avLst/>
          <a:gdLst/>
          <a:ahLst/>
          <a:cxnLst/>
          <a:rect l="0" t="0" r="0" b="0"/>
          <a:pathLst>
            <a:path>
              <a:moveTo>
                <a:pt x="260751" y="0"/>
              </a:moveTo>
              <a:lnTo>
                <a:pt x="260751" y="1231583"/>
              </a:lnTo>
              <a:lnTo>
                <a:pt x="0" y="123158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E8C6DE-8B88-F34F-A172-49CE0B5EAC1C}">
      <dsp:nvSpPr>
        <dsp:cNvPr id="0" name=""/>
        <dsp:cNvSpPr/>
      </dsp:nvSpPr>
      <dsp:spPr>
        <a:xfrm>
          <a:off x="5754913" y="1499621"/>
          <a:ext cx="4513237" cy="2285443"/>
        </a:xfrm>
        <a:custGeom>
          <a:avLst/>
          <a:gdLst/>
          <a:ahLst/>
          <a:cxnLst/>
          <a:rect l="0" t="0" r="0" b="0"/>
          <a:pathLst>
            <a:path>
              <a:moveTo>
                <a:pt x="0" y="0"/>
              </a:moveTo>
              <a:lnTo>
                <a:pt x="0" y="2024691"/>
              </a:lnTo>
              <a:lnTo>
                <a:pt x="4513237" y="2024691"/>
              </a:lnTo>
              <a:lnTo>
                <a:pt x="4513237" y="228544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E0C8E9-6CC1-504A-A31F-71F042C1BE9E}">
      <dsp:nvSpPr>
        <dsp:cNvPr id="0" name=""/>
        <dsp:cNvSpPr/>
      </dsp:nvSpPr>
      <dsp:spPr>
        <a:xfrm>
          <a:off x="5754913" y="1499621"/>
          <a:ext cx="1531433" cy="2285443"/>
        </a:xfrm>
        <a:custGeom>
          <a:avLst/>
          <a:gdLst/>
          <a:ahLst/>
          <a:cxnLst/>
          <a:rect l="0" t="0" r="0" b="0"/>
          <a:pathLst>
            <a:path>
              <a:moveTo>
                <a:pt x="0" y="0"/>
              </a:moveTo>
              <a:lnTo>
                <a:pt x="0" y="2024691"/>
              </a:lnTo>
              <a:lnTo>
                <a:pt x="1531433" y="2024691"/>
              </a:lnTo>
              <a:lnTo>
                <a:pt x="1531433" y="228544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7C481C-0C64-0942-8952-6043AC38096A}">
      <dsp:nvSpPr>
        <dsp:cNvPr id="0" name=""/>
        <dsp:cNvSpPr/>
      </dsp:nvSpPr>
      <dsp:spPr>
        <a:xfrm>
          <a:off x="4281491" y="1499621"/>
          <a:ext cx="1473422" cy="2285443"/>
        </a:xfrm>
        <a:custGeom>
          <a:avLst/>
          <a:gdLst/>
          <a:ahLst/>
          <a:cxnLst/>
          <a:rect l="0" t="0" r="0" b="0"/>
          <a:pathLst>
            <a:path>
              <a:moveTo>
                <a:pt x="1473422" y="0"/>
              </a:moveTo>
              <a:lnTo>
                <a:pt x="1473422" y="2024691"/>
              </a:lnTo>
              <a:lnTo>
                <a:pt x="0" y="2024691"/>
              </a:lnTo>
              <a:lnTo>
                <a:pt x="0" y="228544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CCA775-3C14-4941-8EE4-54B4535653ED}">
      <dsp:nvSpPr>
        <dsp:cNvPr id="0" name=""/>
        <dsp:cNvSpPr/>
      </dsp:nvSpPr>
      <dsp:spPr>
        <a:xfrm>
          <a:off x="1276635" y="1499621"/>
          <a:ext cx="4478278" cy="2285443"/>
        </a:xfrm>
        <a:custGeom>
          <a:avLst/>
          <a:gdLst/>
          <a:ahLst/>
          <a:cxnLst/>
          <a:rect l="0" t="0" r="0" b="0"/>
          <a:pathLst>
            <a:path>
              <a:moveTo>
                <a:pt x="4478278" y="0"/>
              </a:moveTo>
              <a:lnTo>
                <a:pt x="4478278" y="2024691"/>
              </a:lnTo>
              <a:lnTo>
                <a:pt x="0" y="2024691"/>
              </a:lnTo>
              <a:lnTo>
                <a:pt x="0" y="228544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91B7EC-B917-DD44-9776-E1489BF53698}">
      <dsp:nvSpPr>
        <dsp:cNvPr id="0" name=""/>
        <dsp:cNvSpPr/>
      </dsp:nvSpPr>
      <dsp:spPr>
        <a:xfrm>
          <a:off x="3009555" y="0"/>
          <a:ext cx="5490716" cy="1499621"/>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rgbClr val="800000"/>
              </a:solidFill>
              <a:latin typeface="Calibri Bold"/>
              <a:cs typeface="Comic Sans MS"/>
            </a:rPr>
            <a:t>AMH in </a:t>
          </a:r>
          <a:r>
            <a:rPr lang="en-US" sz="2800" b="1" i="0" kern="1200" dirty="0" err="1">
              <a:solidFill>
                <a:srgbClr val="800000"/>
              </a:solidFill>
              <a:latin typeface="Calibri Bold"/>
              <a:cs typeface="Comic Sans MS"/>
            </a:rPr>
            <a:t>ng</a:t>
          </a:r>
          <a:r>
            <a:rPr lang="en-US" sz="2800" b="1" i="0" kern="1200" dirty="0">
              <a:solidFill>
                <a:srgbClr val="800000"/>
              </a:solidFill>
              <a:latin typeface="Calibri Bold"/>
              <a:cs typeface="Comic Sans MS"/>
            </a:rPr>
            <a:t>/ml</a:t>
          </a:r>
        </a:p>
        <a:p>
          <a:pPr marL="0" lvl="0" indent="0" algn="ctr" defTabSz="1244600">
            <a:lnSpc>
              <a:spcPct val="90000"/>
            </a:lnSpc>
            <a:spcBef>
              <a:spcPct val="0"/>
            </a:spcBef>
            <a:spcAft>
              <a:spcPct val="35000"/>
            </a:spcAft>
            <a:buNone/>
          </a:pPr>
          <a:r>
            <a:rPr lang="en-US" sz="2000" b="1" i="0" kern="1200" dirty="0">
              <a:latin typeface="Calibri Bold"/>
              <a:ea typeface="ＭＳ Ｐゴシック" charset="0"/>
              <a:cs typeface="Comic Sans MS"/>
            </a:rPr>
            <a:t>Sensitivity - 97% for predicting Response </a:t>
          </a:r>
          <a:endParaRPr lang="en-US" sz="2000" b="1" i="0" kern="1200" dirty="0">
            <a:solidFill>
              <a:srgbClr val="800000"/>
            </a:solidFill>
            <a:latin typeface="Calibri Bold"/>
            <a:cs typeface="Comic Sans MS"/>
          </a:endParaRPr>
        </a:p>
      </dsp:txBody>
      <dsp:txXfrm>
        <a:off x="3009555" y="0"/>
        <a:ext cx="5490716" cy="1499621"/>
      </dsp:txXfrm>
    </dsp:sp>
    <dsp:sp modelId="{756C8CAC-A437-EC41-9505-76691EE558F6}">
      <dsp:nvSpPr>
        <dsp:cNvPr id="0" name=""/>
        <dsp:cNvSpPr/>
      </dsp:nvSpPr>
      <dsp:spPr>
        <a:xfrm>
          <a:off x="34959" y="3785065"/>
          <a:ext cx="2483351" cy="293256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r>
            <a:rPr lang="en-US" sz="1600" b="1" i="0" kern="1200" dirty="0">
              <a:solidFill>
                <a:srgbClr val="000090"/>
              </a:solidFill>
              <a:latin typeface="Calibri Bold"/>
              <a:cs typeface="Comic Sans MS"/>
            </a:rPr>
            <a:t>&gt;3.5</a:t>
          </a:r>
        </a:p>
        <a:p>
          <a:pPr marL="0" lvl="0" indent="0" algn="ctr" defTabSz="711200">
            <a:lnSpc>
              <a:spcPct val="80000"/>
            </a:lnSpc>
            <a:spcBef>
              <a:spcPct val="0"/>
            </a:spcBef>
            <a:spcAft>
              <a:spcPct val="35000"/>
            </a:spcAft>
            <a:buNone/>
          </a:pPr>
          <a:r>
            <a:rPr lang="en-US" sz="1600" b="1" i="0" kern="1200" dirty="0">
              <a:latin typeface="Calibri Bold"/>
              <a:cs typeface="Comic Sans MS"/>
            </a:rPr>
            <a:t> </a:t>
          </a:r>
        </a:p>
        <a:p>
          <a:pPr marL="0" lvl="0" indent="0" algn="ctr" defTabSz="711200">
            <a:lnSpc>
              <a:spcPct val="80000"/>
            </a:lnSpc>
            <a:spcBef>
              <a:spcPct val="0"/>
            </a:spcBef>
            <a:spcAft>
              <a:spcPct val="35000"/>
            </a:spcAft>
            <a:buNone/>
          </a:pPr>
          <a:r>
            <a:rPr lang="en-US" sz="1600" b="1" i="0" kern="1200" dirty="0">
              <a:latin typeface="Calibri Bold"/>
              <a:cs typeface="Comic Sans MS"/>
            </a:rPr>
            <a:t>chance of </a:t>
          </a:r>
          <a:r>
            <a:rPr lang="en-US" sz="1600" b="1" i="0" kern="1200" dirty="0">
              <a:solidFill>
                <a:srgbClr val="0000FF"/>
              </a:solidFill>
              <a:latin typeface="Calibri Bold"/>
              <a:cs typeface="Comic Sans MS"/>
            </a:rPr>
            <a:t>hyper-response </a:t>
          </a:r>
        </a:p>
        <a:p>
          <a:pPr marL="0" lvl="0" indent="0" algn="ctr" defTabSz="711200">
            <a:lnSpc>
              <a:spcPct val="80000"/>
            </a:lnSpc>
            <a:spcBef>
              <a:spcPct val="0"/>
            </a:spcBef>
            <a:spcAft>
              <a:spcPct val="35000"/>
            </a:spcAft>
            <a:buNone/>
          </a:pPr>
          <a:endParaRPr lang="en-US" sz="1600" b="1" i="0" kern="1200" dirty="0">
            <a:solidFill>
              <a:srgbClr val="0000FF"/>
            </a:solidFill>
            <a:latin typeface="Calibri Bold"/>
            <a:cs typeface="Comic Sans MS"/>
          </a:endParaRPr>
        </a:p>
        <a:p>
          <a:pPr marL="0" lvl="0" indent="0" algn="ctr" defTabSz="711200">
            <a:lnSpc>
              <a:spcPct val="80000"/>
            </a:lnSpc>
            <a:spcBef>
              <a:spcPct val="0"/>
            </a:spcBef>
            <a:spcAft>
              <a:spcPct val="35000"/>
            </a:spcAft>
            <a:buNone/>
          </a:pPr>
          <a:r>
            <a:rPr lang="en-US" sz="1600" b="1" i="0" kern="1200" dirty="0">
              <a:latin typeface="Calibri Bold"/>
              <a:cs typeface="Comic Sans MS"/>
            </a:rPr>
            <a:t>higher risk of </a:t>
          </a:r>
          <a:r>
            <a:rPr lang="en-US" sz="1600" b="1" i="0" kern="1200" dirty="0">
              <a:solidFill>
                <a:srgbClr val="0000FF"/>
              </a:solidFill>
              <a:latin typeface="Calibri Bold"/>
              <a:cs typeface="Comic Sans MS"/>
            </a:rPr>
            <a:t>OHSS</a:t>
          </a:r>
        </a:p>
      </dsp:txBody>
      <dsp:txXfrm>
        <a:off x="34959" y="3785065"/>
        <a:ext cx="2483351" cy="2932565"/>
      </dsp:txXfrm>
    </dsp:sp>
    <dsp:sp modelId="{814C8C3A-71E8-7D4F-BC4E-BC9BD1212DE8}">
      <dsp:nvSpPr>
        <dsp:cNvPr id="0" name=""/>
        <dsp:cNvSpPr/>
      </dsp:nvSpPr>
      <dsp:spPr>
        <a:xfrm>
          <a:off x="3039815" y="3785065"/>
          <a:ext cx="2483351" cy="2932565"/>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r>
            <a:rPr lang="en-US" sz="1600" b="1" i="0" kern="1200" dirty="0">
              <a:solidFill>
                <a:srgbClr val="000090"/>
              </a:solidFill>
              <a:latin typeface="Calibri Bold"/>
              <a:cs typeface="Comic Sans MS"/>
            </a:rPr>
            <a:t>1.26 </a:t>
          </a:r>
          <a:r>
            <a:rPr lang="mr-IN" sz="1600" b="1" i="0" kern="1200" dirty="0">
              <a:solidFill>
                <a:srgbClr val="000090"/>
              </a:solidFill>
              <a:latin typeface="Calibri Bold"/>
              <a:cs typeface="Comic Sans MS"/>
            </a:rPr>
            <a:t>–</a:t>
          </a:r>
          <a:r>
            <a:rPr lang="en-US" sz="1600" b="1" i="0" kern="1200" dirty="0">
              <a:solidFill>
                <a:srgbClr val="000090"/>
              </a:solidFill>
              <a:latin typeface="Calibri Bold"/>
              <a:cs typeface="Comic Sans MS"/>
            </a:rPr>
            <a:t> 3.5 </a:t>
          </a:r>
        </a:p>
        <a:p>
          <a:pPr marL="0" lvl="0" indent="0" algn="ctr" defTabSz="711200">
            <a:lnSpc>
              <a:spcPct val="80000"/>
            </a:lnSpc>
            <a:spcBef>
              <a:spcPct val="0"/>
            </a:spcBef>
            <a:spcAft>
              <a:spcPct val="35000"/>
            </a:spcAft>
            <a:buNone/>
          </a:pPr>
          <a:endParaRPr lang="en-US" sz="1600" b="1" i="0" kern="1200" dirty="0">
            <a:solidFill>
              <a:srgbClr val="0000FF"/>
            </a:solidFill>
            <a:latin typeface="Calibri Bold"/>
            <a:cs typeface="Comic Sans MS"/>
          </a:endParaRPr>
        </a:p>
        <a:p>
          <a:pPr marL="0" lvl="0" indent="0" algn="ctr" defTabSz="711200">
            <a:lnSpc>
              <a:spcPct val="80000"/>
            </a:lnSpc>
            <a:spcBef>
              <a:spcPct val="0"/>
            </a:spcBef>
            <a:spcAft>
              <a:spcPct val="35000"/>
            </a:spcAft>
            <a:buNone/>
          </a:pPr>
          <a:r>
            <a:rPr lang="en-US" sz="1600" b="1" i="0" kern="1200" dirty="0">
              <a:solidFill>
                <a:srgbClr val="0000FF"/>
              </a:solidFill>
              <a:latin typeface="Calibri Bold"/>
              <a:cs typeface="Comic Sans MS"/>
            </a:rPr>
            <a:t>Normal response</a:t>
          </a:r>
          <a:r>
            <a:rPr lang="en-US" sz="1600" b="1" i="0" kern="1200" dirty="0">
              <a:latin typeface="Calibri Bold"/>
              <a:cs typeface="Comic Sans MS"/>
            </a:rPr>
            <a:t> </a:t>
          </a:r>
        </a:p>
        <a:p>
          <a:pPr marL="0" lvl="0" indent="0" algn="ctr" defTabSz="711200">
            <a:lnSpc>
              <a:spcPct val="80000"/>
            </a:lnSpc>
            <a:spcBef>
              <a:spcPct val="0"/>
            </a:spcBef>
            <a:spcAft>
              <a:spcPct val="35000"/>
            </a:spcAft>
            <a:buNone/>
          </a:pPr>
          <a:endParaRPr lang="en-US" sz="1600" b="1" i="0" kern="1200" dirty="0">
            <a:latin typeface="Calibri Bold"/>
            <a:cs typeface="Comic Sans MS"/>
          </a:endParaRPr>
        </a:p>
        <a:p>
          <a:pPr marL="0" lvl="0" indent="0" algn="ctr" defTabSz="711200">
            <a:lnSpc>
              <a:spcPct val="80000"/>
            </a:lnSpc>
            <a:spcBef>
              <a:spcPct val="0"/>
            </a:spcBef>
            <a:spcAft>
              <a:spcPct val="35000"/>
            </a:spcAft>
            <a:buNone/>
          </a:pPr>
          <a:r>
            <a:rPr lang="en-US" sz="1600" b="1" i="0" kern="1200" dirty="0">
              <a:latin typeface="Calibri Bold"/>
              <a:cs typeface="Comic Sans MS"/>
            </a:rPr>
            <a:t>With higher dose of GT can still cause OHSS </a:t>
          </a:r>
        </a:p>
      </dsp:txBody>
      <dsp:txXfrm>
        <a:off x="3039815" y="3785065"/>
        <a:ext cx="2483351" cy="2932565"/>
      </dsp:txXfrm>
    </dsp:sp>
    <dsp:sp modelId="{4DD50994-342B-314B-A762-B21E8D0EE13D}">
      <dsp:nvSpPr>
        <dsp:cNvPr id="0" name=""/>
        <dsp:cNvSpPr/>
      </dsp:nvSpPr>
      <dsp:spPr>
        <a:xfrm>
          <a:off x="6044671" y="3785065"/>
          <a:ext cx="2483351" cy="2932565"/>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endParaRPr lang="en-US" sz="1600" b="1" i="0" kern="1200" dirty="0">
            <a:solidFill>
              <a:srgbClr val="000090"/>
            </a:solidFill>
            <a:latin typeface="Calibri Bold"/>
            <a:cs typeface="Comic Sans MS"/>
          </a:endParaRPr>
        </a:p>
        <a:p>
          <a:pPr marL="0" lvl="0" indent="0" algn="ctr" defTabSz="711200">
            <a:lnSpc>
              <a:spcPct val="80000"/>
            </a:lnSpc>
            <a:spcBef>
              <a:spcPct val="0"/>
            </a:spcBef>
            <a:spcAft>
              <a:spcPct val="35000"/>
            </a:spcAft>
            <a:buNone/>
          </a:pPr>
          <a:r>
            <a:rPr lang="en-US" sz="1600" b="1" i="0" kern="1200" dirty="0">
              <a:solidFill>
                <a:srgbClr val="000090"/>
              </a:solidFill>
              <a:latin typeface="Calibri Bold"/>
              <a:cs typeface="Comic Sans MS"/>
            </a:rPr>
            <a:t>0.7- 1.25</a:t>
          </a:r>
        </a:p>
        <a:p>
          <a:pPr marL="0" lvl="0" indent="0" algn="ctr" defTabSz="711200">
            <a:lnSpc>
              <a:spcPct val="80000"/>
            </a:lnSpc>
            <a:spcBef>
              <a:spcPct val="0"/>
            </a:spcBef>
            <a:spcAft>
              <a:spcPct val="35000"/>
            </a:spcAft>
            <a:buNone/>
          </a:pPr>
          <a:r>
            <a:rPr lang="en-US" sz="1600" b="1" i="0" kern="1200" dirty="0">
              <a:solidFill>
                <a:srgbClr val="0000FF"/>
              </a:solidFill>
              <a:latin typeface="Calibri Bold"/>
              <a:cs typeface="Comic Sans MS"/>
            </a:rPr>
            <a:t>Poor response (&lt;4)                                                </a:t>
          </a:r>
        </a:p>
        <a:p>
          <a:pPr marL="0" lvl="0" indent="0" algn="ctr" defTabSz="711200">
            <a:lnSpc>
              <a:spcPct val="80000"/>
            </a:lnSpc>
            <a:spcBef>
              <a:spcPct val="0"/>
            </a:spcBef>
            <a:spcAft>
              <a:spcPct val="35000"/>
            </a:spcAft>
            <a:buNone/>
          </a:pPr>
          <a:r>
            <a:rPr lang="en-US" sz="1600" b="1" i="0" kern="1200" dirty="0">
              <a:solidFill>
                <a:srgbClr val="660066"/>
              </a:solidFill>
              <a:latin typeface="Calibri Bold"/>
              <a:cs typeface="Comic Sans MS"/>
            </a:rPr>
            <a:t>IVF  - first option                                              </a:t>
          </a:r>
        </a:p>
        <a:p>
          <a:pPr marL="0" lvl="0" indent="0" algn="ctr" defTabSz="711200">
            <a:lnSpc>
              <a:spcPct val="80000"/>
            </a:lnSpc>
            <a:spcBef>
              <a:spcPct val="0"/>
            </a:spcBef>
            <a:spcAft>
              <a:spcPct val="35000"/>
            </a:spcAft>
            <a:buNone/>
          </a:pPr>
          <a:r>
            <a:rPr lang="en-US" sz="1600" b="1" i="0" kern="1200" dirty="0">
              <a:solidFill>
                <a:srgbClr val="000090"/>
              </a:solidFill>
              <a:latin typeface="Calibri Bold"/>
              <a:cs typeface="Comic Sans MS"/>
            </a:rPr>
            <a:t>May require higher dose of GT  and take longer time to achieve dominance</a:t>
          </a:r>
        </a:p>
        <a:p>
          <a:pPr marL="0" lvl="0" indent="0" algn="ctr" defTabSz="711200">
            <a:lnSpc>
              <a:spcPct val="80000"/>
            </a:lnSpc>
            <a:spcBef>
              <a:spcPct val="0"/>
            </a:spcBef>
            <a:spcAft>
              <a:spcPct val="35000"/>
            </a:spcAft>
            <a:buNone/>
          </a:pPr>
          <a:endParaRPr lang="en-US" sz="1600" b="1" i="0" kern="1200" dirty="0">
            <a:latin typeface="Calibri Bold"/>
            <a:cs typeface="Comic Sans MS"/>
          </a:endParaRPr>
        </a:p>
        <a:p>
          <a:pPr marL="0" lvl="0" indent="0" algn="ctr" defTabSz="711200">
            <a:lnSpc>
              <a:spcPct val="80000"/>
            </a:lnSpc>
            <a:spcBef>
              <a:spcPct val="0"/>
            </a:spcBef>
            <a:spcAft>
              <a:spcPct val="35000"/>
            </a:spcAft>
            <a:buNone/>
          </a:pPr>
          <a:r>
            <a:rPr lang="en-US" sz="1600" b="1" i="0" kern="1200" dirty="0">
              <a:solidFill>
                <a:srgbClr val="9C110A"/>
              </a:solidFill>
              <a:latin typeface="Calibri Bold"/>
              <a:cs typeface="Comic Sans MS"/>
            </a:rPr>
            <a:t>Oocyte or embryo pooling </a:t>
          </a:r>
        </a:p>
        <a:p>
          <a:pPr marL="0" lvl="0" indent="0" algn="ctr" defTabSz="711200">
            <a:lnSpc>
              <a:spcPct val="80000"/>
            </a:lnSpc>
            <a:spcBef>
              <a:spcPct val="0"/>
            </a:spcBef>
            <a:spcAft>
              <a:spcPct val="35000"/>
            </a:spcAft>
            <a:buNone/>
          </a:pPr>
          <a:endParaRPr lang="en-US" sz="1600" b="1" i="0" kern="1200" dirty="0">
            <a:latin typeface="Calibri Bold"/>
            <a:cs typeface="Comic Sans MS"/>
          </a:endParaRPr>
        </a:p>
      </dsp:txBody>
      <dsp:txXfrm>
        <a:off x="6044671" y="3785065"/>
        <a:ext cx="2483351" cy="2932565"/>
      </dsp:txXfrm>
    </dsp:sp>
    <dsp:sp modelId="{55AD4462-1B06-2045-A809-2454054BC014}">
      <dsp:nvSpPr>
        <dsp:cNvPr id="0" name=""/>
        <dsp:cNvSpPr/>
      </dsp:nvSpPr>
      <dsp:spPr>
        <a:xfrm>
          <a:off x="9026475" y="3785065"/>
          <a:ext cx="2483351" cy="2932565"/>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80000"/>
            </a:lnSpc>
            <a:spcBef>
              <a:spcPct val="0"/>
            </a:spcBef>
            <a:spcAft>
              <a:spcPct val="35000"/>
            </a:spcAft>
            <a:buNone/>
          </a:pPr>
          <a:r>
            <a:rPr lang="en-US" sz="1600" b="1" i="0" kern="1200" dirty="0">
              <a:solidFill>
                <a:srgbClr val="000090"/>
              </a:solidFill>
              <a:latin typeface="Calibri Bold"/>
              <a:cs typeface="Comic Sans MS"/>
            </a:rPr>
            <a:t>&lt; 0.7</a:t>
          </a:r>
        </a:p>
        <a:p>
          <a:pPr marL="0" lvl="0" indent="0" algn="ctr" defTabSz="711200">
            <a:lnSpc>
              <a:spcPct val="80000"/>
            </a:lnSpc>
            <a:spcBef>
              <a:spcPct val="0"/>
            </a:spcBef>
            <a:spcAft>
              <a:spcPct val="35000"/>
            </a:spcAft>
            <a:buNone/>
          </a:pPr>
          <a:r>
            <a:rPr lang="en-US" sz="1600" b="1" i="0" kern="1200" dirty="0">
              <a:solidFill>
                <a:srgbClr val="0000FF"/>
              </a:solidFill>
              <a:latin typeface="Calibri Bold"/>
              <a:cs typeface="Comic Sans MS"/>
            </a:rPr>
            <a:t>Very Poor response (&lt;2)</a:t>
          </a:r>
        </a:p>
        <a:p>
          <a:pPr marL="0" lvl="0" indent="0" algn="ctr" defTabSz="711200">
            <a:lnSpc>
              <a:spcPct val="80000"/>
            </a:lnSpc>
            <a:spcBef>
              <a:spcPct val="0"/>
            </a:spcBef>
            <a:spcAft>
              <a:spcPct val="35000"/>
            </a:spcAft>
            <a:buNone/>
          </a:pPr>
          <a:r>
            <a:rPr lang="en-US" sz="1600" b="1" i="0" kern="1200" dirty="0">
              <a:solidFill>
                <a:srgbClr val="0000FF"/>
              </a:solidFill>
              <a:latin typeface="Calibri Bold"/>
              <a:cs typeface="Comic Sans MS"/>
            </a:rPr>
            <a:t>                                                </a:t>
          </a:r>
          <a:r>
            <a:rPr lang="en-US" sz="1600" b="1" i="0" kern="1200" dirty="0">
              <a:solidFill>
                <a:srgbClr val="660066"/>
              </a:solidFill>
              <a:latin typeface="Calibri Bold"/>
              <a:cs typeface="Comic Sans MS"/>
            </a:rPr>
            <a:t>IVF  - first option                                              </a:t>
          </a:r>
        </a:p>
        <a:p>
          <a:pPr marL="0" lvl="0" indent="0" algn="ctr" defTabSz="711200">
            <a:lnSpc>
              <a:spcPct val="80000"/>
            </a:lnSpc>
            <a:spcBef>
              <a:spcPct val="0"/>
            </a:spcBef>
            <a:spcAft>
              <a:spcPct val="35000"/>
            </a:spcAft>
            <a:buNone/>
          </a:pPr>
          <a:r>
            <a:rPr lang="en-US" sz="1600" b="1" i="0" kern="1200" dirty="0">
              <a:solidFill>
                <a:srgbClr val="000090"/>
              </a:solidFill>
              <a:latin typeface="Calibri Bold"/>
              <a:cs typeface="Comic Sans MS"/>
            </a:rPr>
            <a:t>May require higher dose of GT  and take longer time to achieve dominance or may not respond</a:t>
          </a:r>
        </a:p>
        <a:p>
          <a:pPr marL="0" lvl="0" indent="0" algn="ctr" defTabSz="711200">
            <a:lnSpc>
              <a:spcPct val="80000"/>
            </a:lnSpc>
            <a:spcBef>
              <a:spcPct val="0"/>
            </a:spcBef>
            <a:spcAft>
              <a:spcPct val="35000"/>
            </a:spcAft>
            <a:buNone/>
          </a:pPr>
          <a:r>
            <a:rPr lang="en-US" sz="1600" b="1" i="0" kern="1200" dirty="0">
              <a:solidFill>
                <a:srgbClr val="9C110A"/>
              </a:solidFill>
              <a:latin typeface="Calibri Bold"/>
              <a:cs typeface="Comic Sans MS"/>
            </a:rPr>
            <a:t>Oocyte donation</a:t>
          </a:r>
        </a:p>
      </dsp:txBody>
      <dsp:txXfrm>
        <a:off x="9026475" y="3785065"/>
        <a:ext cx="2483351" cy="2932565"/>
      </dsp:txXfrm>
    </dsp:sp>
    <dsp:sp modelId="{3350F324-0373-D341-A371-960A4C467553}">
      <dsp:nvSpPr>
        <dsp:cNvPr id="0" name=""/>
        <dsp:cNvSpPr/>
      </dsp:nvSpPr>
      <dsp:spPr>
        <a:xfrm>
          <a:off x="1323645" y="2110367"/>
          <a:ext cx="4170516" cy="124167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660066"/>
              </a:solidFill>
              <a:latin typeface="Calibri Bold"/>
              <a:ea typeface="Comic Sans MS" charset="0"/>
              <a:cs typeface="Comic Sans MS" charset="0"/>
            </a:rPr>
            <a:t>AMH may not be constant over entire cycle so measurement on Day 2 or 3 would be ideal</a:t>
          </a:r>
          <a:endParaRPr lang="en-US" sz="1800" b="1" i="0" kern="1200" dirty="0">
            <a:solidFill>
              <a:srgbClr val="660066"/>
            </a:solidFill>
            <a:latin typeface="Calibri Bold"/>
            <a:cs typeface="Comic Sans MS"/>
          </a:endParaRPr>
        </a:p>
      </dsp:txBody>
      <dsp:txXfrm>
        <a:off x="1323645" y="2110367"/>
        <a:ext cx="4170516" cy="124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E68BC-37B7-3F4F-A72C-4691CBBEDDC0}">
      <dsp:nvSpPr>
        <dsp:cNvPr id="0" name=""/>
        <dsp:cNvSpPr/>
      </dsp:nvSpPr>
      <dsp:spPr>
        <a:xfrm rot="21300000">
          <a:off x="27968" y="2891674"/>
          <a:ext cx="9058179" cy="1037298"/>
        </a:xfrm>
        <a:prstGeom prst="mathMinus">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69385C0-520E-6B44-AD86-65EBE24981DC}">
      <dsp:nvSpPr>
        <dsp:cNvPr id="0" name=""/>
        <dsp:cNvSpPr/>
      </dsp:nvSpPr>
      <dsp:spPr>
        <a:xfrm>
          <a:off x="1093694" y="341032"/>
          <a:ext cx="2734235" cy="2728259"/>
        </a:xfrm>
        <a:prstGeom prst="downArrow">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5FC607-7302-3E49-A870-9FBF93732D87}">
      <dsp:nvSpPr>
        <dsp:cNvPr id="0" name=""/>
        <dsp:cNvSpPr/>
      </dsp:nvSpPr>
      <dsp:spPr>
        <a:xfrm>
          <a:off x="3717363" y="254010"/>
          <a:ext cx="5142753" cy="286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C00000"/>
              </a:solidFill>
              <a:latin typeface="Calibri Bold"/>
              <a:cs typeface="Comic Sans MS"/>
            </a:rPr>
            <a:t>Disadvantage</a:t>
          </a:r>
        </a:p>
        <a:p>
          <a:pPr marL="0" lvl="0" indent="0" algn="ctr" defTabSz="800100">
            <a:lnSpc>
              <a:spcPct val="90000"/>
            </a:lnSpc>
            <a:spcBef>
              <a:spcPct val="0"/>
            </a:spcBef>
            <a:spcAft>
              <a:spcPct val="35000"/>
            </a:spcAft>
            <a:buNone/>
          </a:pPr>
          <a:r>
            <a:rPr lang="en-IN" sz="1800" b="1" i="0" kern="1200" dirty="0">
              <a:latin typeface="Calibri Bold"/>
              <a:cs typeface="Comic Sans MS"/>
            </a:rPr>
            <a:t>A</a:t>
          </a:r>
          <a:r>
            <a:rPr lang="en-US" sz="1800" b="1" i="0" kern="1200" dirty="0" err="1">
              <a:latin typeface="Calibri Bold"/>
              <a:cs typeface="Comic Sans MS"/>
            </a:rPr>
            <a:t>ll</a:t>
          </a:r>
          <a:r>
            <a:rPr lang="en-US" sz="1800" b="1" i="0" kern="1200" dirty="0">
              <a:latin typeface="Calibri Bold"/>
              <a:cs typeface="Comic Sans MS"/>
            </a:rPr>
            <a:t> do not use automated assay still </a:t>
          </a:r>
        </a:p>
        <a:p>
          <a:pPr marL="0" lvl="0" indent="0" algn="ctr" defTabSz="800100">
            <a:lnSpc>
              <a:spcPct val="90000"/>
            </a:lnSpc>
            <a:spcBef>
              <a:spcPct val="0"/>
            </a:spcBef>
            <a:spcAft>
              <a:spcPct val="35000"/>
            </a:spcAft>
            <a:buNone/>
          </a:pPr>
          <a:r>
            <a:rPr lang="en-IN" sz="1800" b="1" i="0" kern="1200" dirty="0">
              <a:solidFill>
                <a:srgbClr val="000090"/>
              </a:solidFill>
              <a:latin typeface="Calibri Bold"/>
              <a:cs typeface="Comic Sans MS"/>
            </a:rPr>
            <a:t>No international reference standard for AMH</a:t>
          </a:r>
        </a:p>
        <a:p>
          <a:pPr marL="0" lvl="0" indent="0" algn="ctr" defTabSz="800100">
            <a:lnSpc>
              <a:spcPct val="90000"/>
            </a:lnSpc>
            <a:spcBef>
              <a:spcPct val="0"/>
            </a:spcBef>
            <a:spcAft>
              <a:spcPct val="35000"/>
            </a:spcAft>
            <a:buNone/>
          </a:pPr>
          <a:r>
            <a:rPr lang="en-US" sz="1800" b="1" i="0" kern="1200" dirty="0">
              <a:latin typeface="Calibri Bold"/>
              <a:cs typeface="Comic Sans MS"/>
            </a:rPr>
            <a:t>Data to be validated to redefine threshold with new assay(s). </a:t>
          </a:r>
        </a:p>
        <a:p>
          <a:pPr marL="0" lvl="0" indent="0" algn="ctr" defTabSz="800100">
            <a:lnSpc>
              <a:spcPct val="90000"/>
            </a:lnSpc>
            <a:spcBef>
              <a:spcPct val="0"/>
            </a:spcBef>
            <a:spcAft>
              <a:spcPct val="35000"/>
            </a:spcAft>
            <a:buNone/>
          </a:pPr>
          <a:r>
            <a:rPr lang="en-US" sz="1800" b="1" i="0" kern="1200" dirty="0">
              <a:solidFill>
                <a:srgbClr val="000090"/>
              </a:solidFill>
              <a:latin typeface="Calibri Bold"/>
              <a:cs typeface="Comic Sans MS"/>
            </a:rPr>
            <a:t>Normative data not established in adolescents </a:t>
          </a:r>
        </a:p>
        <a:p>
          <a:pPr marL="0" lvl="0" indent="0" algn="ctr" defTabSz="800100">
            <a:lnSpc>
              <a:spcPct val="90000"/>
            </a:lnSpc>
            <a:spcBef>
              <a:spcPct val="0"/>
            </a:spcBef>
            <a:spcAft>
              <a:spcPct val="35000"/>
            </a:spcAft>
            <a:buNone/>
          </a:pPr>
          <a:r>
            <a:rPr lang="en-US" sz="1800" b="1" i="0" kern="1200" dirty="0">
              <a:solidFill>
                <a:schemeClr val="tx1"/>
              </a:solidFill>
              <a:latin typeface="Calibri Bold"/>
              <a:cs typeface="Comic Sans MS"/>
            </a:rPr>
            <a:t>Confounders: OCP use, ethnicity, smoking, chronic disease</a:t>
          </a:r>
        </a:p>
      </dsp:txBody>
      <dsp:txXfrm>
        <a:off x="3717363" y="254010"/>
        <a:ext cx="5142753" cy="2864672"/>
      </dsp:txXfrm>
    </dsp:sp>
    <dsp:sp modelId="{39D31AD2-EA45-0045-AEB2-324F292A9DB0}">
      <dsp:nvSpPr>
        <dsp:cNvPr id="0" name=""/>
        <dsp:cNvSpPr/>
      </dsp:nvSpPr>
      <dsp:spPr>
        <a:xfrm>
          <a:off x="5286187" y="3751356"/>
          <a:ext cx="2734235" cy="2728259"/>
        </a:xfrm>
        <a:prstGeom prst="upArrow">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FC886E6-E709-4642-A57E-DD26BBC531D7}">
      <dsp:nvSpPr>
        <dsp:cNvPr id="0" name=""/>
        <dsp:cNvSpPr/>
      </dsp:nvSpPr>
      <dsp:spPr>
        <a:xfrm>
          <a:off x="358585" y="3955975"/>
          <a:ext cx="4933580" cy="286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C00000"/>
              </a:solidFill>
              <a:latin typeface="Calibri Bold"/>
              <a:cs typeface="Comic Sans MS"/>
            </a:rPr>
            <a:t>Advantages</a:t>
          </a:r>
          <a:endParaRPr lang="en-US" sz="1800" b="1" i="0" kern="1200" dirty="0">
            <a:solidFill>
              <a:srgbClr val="000090"/>
            </a:solidFill>
            <a:latin typeface="Calibri Bold"/>
            <a:cs typeface="Comic Sans MS"/>
          </a:endParaRPr>
        </a:p>
        <a:p>
          <a:pPr marL="0" lvl="0" indent="0" algn="ctr" defTabSz="800100">
            <a:lnSpc>
              <a:spcPct val="90000"/>
            </a:lnSpc>
            <a:spcBef>
              <a:spcPct val="0"/>
            </a:spcBef>
            <a:spcAft>
              <a:spcPct val="35000"/>
            </a:spcAft>
            <a:buNone/>
          </a:pPr>
          <a:r>
            <a:rPr lang="en-US" sz="1800" b="1" i="0" kern="1200" dirty="0">
              <a:solidFill>
                <a:srgbClr val="000090"/>
              </a:solidFill>
              <a:latin typeface="Calibri Bold"/>
              <a:cs typeface="Comic Sans MS"/>
            </a:rPr>
            <a:t>Earliest marker to change with age</a:t>
          </a:r>
        </a:p>
        <a:p>
          <a:pPr marL="0" lvl="0" indent="0" algn="ctr" defTabSz="800100">
            <a:lnSpc>
              <a:spcPct val="90000"/>
            </a:lnSpc>
            <a:spcBef>
              <a:spcPct val="0"/>
            </a:spcBef>
            <a:spcAft>
              <a:spcPct val="35000"/>
            </a:spcAft>
            <a:buNone/>
          </a:pPr>
          <a:r>
            <a:rPr lang="en-US" sz="1800" b="1" i="0" kern="1200" dirty="0">
              <a:latin typeface="Calibri Bold"/>
              <a:cs typeface="Comic Sans MS"/>
            </a:rPr>
            <a:t>Least inter and intra cycle variability</a:t>
          </a:r>
        </a:p>
        <a:p>
          <a:pPr marL="0" lvl="0" indent="0" algn="ctr" defTabSz="800100">
            <a:lnSpc>
              <a:spcPct val="90000"/>
            </a:lnSpc>
            <a:spcBef>
              <a:spcPct val="0"/>
            </a:spcBef>
            <a:spcAft>
              <a:spcPct val="35000"/>
            </a:spcAft>
            <a:buNone/>
          </a:pPr>
          <a:r>
            <a:rPr lang="en-US" sz="1800" b="1" i="0" kern="1200" dirty="0">
              <a:solidFill>
                <a:srgbClr val="000090"/>
              </a:solidFill>
              <a:latin typeface="Calibri Bold"/>
              <a:cs typeface="Comic Sans MS"/>
            </a:rPr>
            <a:t>Can be randomly measured during the cycle</a:t>
          </a:r>
        </a:p>
        <a:p>
          <a:pPr marL="0" lvl="0" indent="0" algn="ctr" defTabSz="800100">
            <a:lnSpc>
              <a:spcPct val="90000"/>
            </a:lnSpc>
            <a:spcBef>
              <a:spcPct val="0"/>
            </a:spcBef>
            <a:spcAft>
              <a:spcPct val="35000"/>
            </a:spcAft>
            <a:buNone/>
          </a:pPr>
          <a:r>
            <a:rPr lang="en-US" sz="1800" b="1" i="0" kern="1200" dirty="0">
              <a:latin typeface="Calibri Bold"/>
              <a:cs typeface="Comic Sans MS"/>
            </a:rPr>
            <a:t>No change with the use of </a:t>
          </a:r>
          <a:r>
            <a:rPr lang="en-US" sz="1800" b="1" i="0" kern="1200" dirty="0" err="1">
              <a:latin typeface="Calibri Bold"/>
              <a:cs typeface="Comic Sans MS"/>
            </a:rPr>
            <a:t>GnRh</a:t>
          </a:r>
          <a:r>
            <a:rPr lang="en-US" sz="1800" b="1" i="0" kern="1200" dirty="0">
              <a:latin typeface="Calibri Bold"/>
              <a:cs typeface="Comic Sans MS"/>
            </a:rPr>
            <a:t> agonist </a:t>
          </a:r>
        </a:p>
        <a:p>
          <a:pPr marL="0" lvl="0" indent="0" algn="ctr" defTabSz="800100">
            <a:lnSpc>
              <a:spcPct val="90000"/>
            </a:lnSpc>
            <a:spcBef>
              <a:spcPct val="0"/>
            </a:spcBef>
            <a:spcAft>
              <a:spcPct val="35000"/>
            </a:spcAft>
            <a:buNone/>
          </a:pPr>
          <a:r>
            <a:rPr lang="en-US" sz="1800" b="1" i="0" kern="1200" dirty="0">
              <a:solidFill>
                <a:srgbClr val="000090"/>
              </a:solidFill>
              <a:latin typeface="Calibri Bold"/>
              <a:cs typeface="Comic Sans MS"/>
            </a:rPr>
            <a:t>No change in hypothalamic amenorrhea</a:t>
          </a:r>
        </a:p>
        <a:p>
          <a:pPr marL="0" lvl="0" indent="0" algn="ctr" defTabSz="800100">
            <a:lnSpc>
              <a:spcPct val="90000"/>
            </a:lnSpc>
            <a:spcBef>
              <a:spcPct val="0"/>
            </a:spcBef>
            <a:spcAft>
              <a:spcPct val="35000"/>
            </a:spcAft>
            <a:buNone/>
          </a:pPr>
          <a:r>
            <a:rPr lang="en-US" sz="1800" b="1" i="0" kern="1200" dirty="0">
              <a:latin typeface="Calibri Bold"/>
              <a:cs typeface="Comic Sans MS"/>
            </a:rPr>
            <a:t>AMH correlates with age and AFC</a:t>
          </a:r>
        </a:p>
      </dsp:txBody>
      <dsp:txXfrm>
        <a:off x="358585" y="3955975"/>
        <a:ext cx="4933580" cy="2864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482D5-DFB2-2541-80B3-9A8DD60E39EE}">
      <dsp:nvSpPr>
        <dsp:cNvPr id="0" name=""/>
        <dsp:cNvSpPr/>
      </dsp:nvSpPr>
      <dsp:spPr>
        <a:xfrm>
          <a:off x="187037" y="811"/>
          <a:ext cx="4220010" cy="158241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120000"/>
            </a:lnSpc>
            <a:spcBef>
              <a:spcPct val="0"/>
            </a:spcBef>
            <a:spcAft>
              <a:spcPct val="35000"/>
            </a:spcAft>
            <a:buNone/>
          </a:pPr>
          <a:r>
            <a:rPr lang="en-US" sz="2000" b="1" i="0" u="none" kern="1200" dirty="0">
              <a:latin typeface="Calibri Bold"/>
              <a:ea typeface="+mn-ea"/>
            </a:rPr>
            <a:t>Helps Counselling regarding </a:t>
          </a:r>
          <a:r>
            <a:rPr lang="en-US" sz="2000" b="1" i="0" kern="1200" dirty="0">
              <a:latin typeface="Calibri Bold"/>
              <a:cs typeface="Comic Sans MS"/>
            </a:rPr>
            <a:t>treatment protocols, </a:t>
          </a:r>
          <a:r>
            <a:rPr lang="en-US" sz="2000" b="1" i="0" u="none" kern="1200" dirty="0">
              <a:latin typeface="Calibri Bold"/>
              <a:ea typeface="+mn-ea"/>
            </a:rPr>
            <a:t>response and success of treatment, </a:t>
          </a:r>
          <a:r>
            <a:rPr lang="en-US" sz="2000" b="1" i="0" kern="1200" dirty="0">
              <a:latin typeface="Calibri Bold"/>
              <a:cs typeface="Comic Sans MS"/>
            </a:rPr>
            <a:t>Risk of OHSS and POR</a:t>
          </a:r>
          <a:endParaRPr lang="en-US" sz="2000" b="1" i="0" u="none" kern="1200" dirty="0">
            <a:latin typeface="Calibri Bold"/>
            <a:ea typeface="+mn-ea"/>
          </a:endParaRPr>
        </a:p>
      </dsp:txBody>
      <dsp:txXfrm>
        <a:off x="187037" y="811"/>
        <a:ext cx="4220010" cy="1582414"/>
      </dsp:txXfrm>
    </dsp:sp>
    <dsp:sp modelId="{14FF5C3F-CD79-C64B-8685-4FCCB49AC4D5}">
      <dsp:nvSpPr>
        <dsp:cNvPr id="0" name=""/>
        <dsp:cNvSpPr/>
      </dsp:nvSpPr>
      <dsp:spPr>
        <a:xfrm>
          <a:off x="4670783" y="811"/>
          <a:ext cx="4220010" cy="1582414"/>
        </a:xfrm>
        <a:prstGeom prst="rect">
          <a:avLst/>
        </a:prstGeom>
        <a:gradFill rotWithShape="0">
          <a:gsLst>
            <a:gs pos="0">
              <a:schemeClr val="accent5">
                <a:hueOff val="-1351709"/>
                <a:satOff val="-3484"/>
                <a:lumOff val="-2353"/>
                <a:alphaOff val="0"/>
                <a:lumMod val="110000"/>
                <a:satMod val="105000"/>
                <a:tint val="67000"/>
              </a:schemeClr>
            </a:gs>
            <a:gs pos="50000">
              <a:schemeClr val="accent5">
                <a:hueOff val="-1351709"/>
                <a:satOff val="-3484"/>
                <a:lumOff val="-2353"/>
                <a:alphaOff val="0"/>
                <a:lumMod val="105000"/>
                <a:satMod val="103000"/>
                <a:tint val="73000"/>
              </a:schemeClr>
            </a:gs>
            <a:gs pos="100000">
              <a:schemeClr val="accent5">
                <a:hueOff val="-1351709"/>
                <a:satOff val="-348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b="1" i="0" kern="1200" dirty="0">
              <a:latin typeface="Calibri Bold"/>
              <a:cs typeface="Comic Sans MS"/>
            </a:rPr>
            <a:t>Improve safety of IVF</a:t>
          </a:r>
        </a:p>
        <a:p>
          <a:pPr marL="0" lvl="0" indent="0" algn="ctr" defTabSz="889000" rtl="0">
            <a:lnSpc>
              <a:spcPct val="90000"/>
            </a:lnSpc>
            <a:spcBef>
              <a:spcPct val="0"/>
            </a:spcBef>
            <a:spcAft>
              <a:spcPct val="35000"/>
            </a:spcAft>
            <a:buNone/>
          </a:pPr>
          <a:endParaRPr lang="en-GB" sz="2000" b="1" i="0" kern="1200" dirty="0">
            <a:latin typeface="Calibri Bold"/>
            <a:cs typeface="Comic Sans MS"/>
          </a:endParaRPr>
        </a:p>
        <a:p>
          <a:pPr marL="0" lvl="0" indent="0" algn="ctr" defTabSz="889000" rtl="0">
            <a:lnSpc>
              <a:spcPct val="90000"/>
            </a:lnSpc>
            <a:spcBef>
              <a:spcPct val="0"/>
            </a:spcBef>
            <a:spcAft>
              <a:spcPct val="35000"/>
            </a:spcAft>
            <a:buNone/>
          </a:pPr>
          <a:r>
            <a:rPr lang="en-US" sz="2000" b="1" i="0" kern="1200" dirty="0">
              <a:latin typeface="Calibri Bold"/>
              <a:cs typeface="Comic Sans MS"/>
            </a:rPr>
            <a:t>Predictive accuracy in relation to IR, CPR and LBR limited</a:t>
          </a:r>
        </a:p>
      </dsp:txBody>
      <dsp:txXfrm>
        <a:off x="4670783" y="811"/>
        <a:ext cx="4220010" cy="1582414"/>
      </dsp:txXfrm>
    </dsp:sp>
    <dsp:sp modelId="{9DB48027-93EE-A44D-AC79-41F427FAEDCB}">
      <dsp:nvSpPr>
        <dsp:cNvPr id="0" name=""/>
        <dsp:cNvSpPr/>
      </dsp:nvSpPr>
      <dsp:spPr>
        <a:xfrm>
          <a:off x="187037" y="1846962"/>
          <a:ext cx="4220010" cy="1876332"/>
        </a:xfrm>
        <a:prstGeom prst="rect">
          <a:avLst/>
        </a:prstGeom>
        <a:gradFill rotWithShape="0">
          <a:gsLst>
            <a:gs pos="0">
              <a:schemeClr val="accent5">
                <a:hueOff val="-2703417"/>
                <a:satOff val="-6968"/>
                <a:lumOff val="-4706"/>
                <a:alphaOff val="0"/>
                <a:lumMod val="110000"/>
                <a:satMod val="105000"/>
                <a:tint val="67000"/>
              </a:schemeClr>
            </a:gs>
            <a:gs pos="50000">
              <a:schemeClr val="accent5">
                <a:hueOff val="-2703417"/>
                <a:satOff val="-6968"/>
                <a:lumOff val="-4706"/>
                <a:alphaOff val="0"/>
                <a:lumMod val="105000"/>
                <a:satMod val="103000"/>
                <a:tint val="73000"/>
              </a:schemeClr>
            </a:gs>
            <a:gs pos="100000">
              <a:schemeClr val="accent5">
                <a:hueOff val="-2703417"/>
                <a:satOff val="-696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i="0" kern="1200" dirty="0">
              <a:latin typeface="Calibri Bold"/>
              <a:cs typeface="Comic Sans MS"/>
            </a:rPr>
            <a:t>False reassurance </a:t>
          </a:r>
          <a:r>
            <a:rPr lang="en-US" sz="2000" b="1" i="0" kern="1200" dirty="0">
              <a:solidFill>
                <a:srgbClr val="352DB9"/>
              </a:solidFill>
              <a:latin typeface="Calibri Bold"/>
              <a:cs typeface="Comic Sans MS"/>
            </a:rPr>
            <a:t>(false positive findings) </a:t>
          </a:r>
        </a:p>
        <a:p>
          <a:pPr marL="0" lvl="0" indent="0" algn="ctr" defTabSz="889000">
            <a:lnSpc>
              <a:spcPct val="90000"/>
            </a:lnSpc>
            <a:spcBef>
              <a:spcPct val="0"/>
            </a:spcBef>
            <a:spcAft>
              <a:spcPct val="35000"/>
            </a:spcAft>
            <a:buNone/>
          </a:pPr>
          <a:r>
            <a:rPr lang="en-US" sz="2000" b="1" i="0" kern="1200" dirty="0">
              <a:latin typeface="Calibri Bold"/>
              <a:cs typeface="Comic Sans MS"/>
            </a:rPr>
            <a:t>Unnecessary anxiety  </a:t>
          </a:r>
          <a:r>
            <a:rPr lang="en-US" sz="2000" b="1" i="0" kern="1200" dirty="0">
              <a:solidFill>
                <a:srgbClr val="352DB9"/>
              </a:solidFill>
              <a:latin typeface="Calibri Bold"/>
              <a:cs typeface="Comic Sans MS"/>
            </a:rPr>
            <a:t>(false negative findings) </a:t>
          </a:r>
        </a:p>
        <a:p>
          <a:pPr marL="0" lvl="0" indent="0" algn="ctr" defTabSz="889000">
            <a:lnSpc>
              <a:spcPct val="90000"/>
            </a:lnSpc>
            <a:spcBef>
              <a:spcPct val="0"/>
            </a:spcBef>
            <a:spcAft>
              <a:spcPct val="35000"/>
            </a:spcAft>
            <a:buNone/>
          </a:pPr>
          <a:r>
            <a:rPr lang="en-US" sz="2000" b="1" i="0" kern="1200" dirty="0">
              <a:latin typeface="Calibri Bold"/>
              <a:cs typeface="Comic Sans MS"/>
            </a:rPr>
            <a:t>Premature actions towards fertility treatment </a:t>
          </a:r>
        </a:p>
      </dsp:txBody>
      <dsp:txXfrm>
        <a:off x="187037" y="1846962"/>
        <a:ext cx="4220010" cy="1876332"/>
      </dsp:txXfrm>
    </dsp:sp>
    <dsp:sp modelId="{868688A1-64EA-5940-9BB6-C5199BBF2B30}">
      <dsp:nvSpPr>
        <dsp:cNvPr id="0" name=""/>
        <dsp:cNvSpPr/>
      </dsp:nvSpPr>
      <dsp:spPr>
        <a:xfrm>
          <a:off x="4632620" y="1837720"/>
          <a:ext cx="4220010" cy="1876332"/>
        </a:xfrm>
        <a:prstGeom prst="rect">
          <a:avLst/>
        </a:prstGeom>
        <a:gradFill rotWithShape="0">
          <a:gsLst>
            <a:gs pos="0">
              <a:schemeClr val="accent5">
                <a:hueOff val="-4055126"/>
                <a:satOff val="-10451"/>
                <a:lumOff val="-7059"/>
                <a:alphaOff val="0"/>
                <a:lumMod val="110000"/>
                <a:satMod val="105000"/>
                <a:tint val="67000"/>
              </a:schemeClr>
            </a:gs>
            <a:gs pos="50000">
              <a:schemeClr val="accent5">
                <a:hueOff val="-4055126"/>
                <a:satOff val="-10451"/>
                <a:lumOff val="-7059"/>
                <a:alphaOff val="0"/>
                <a:lumMod val="105000"/>
                <a:satMod val="103000"/>
                <a:tint val="73000"/>
              </a:schemeClr>
            </a:gs>
            <a:gs pos="100000">
              <a:schemeClr val="accent5">
                <a:hueOff val="-4055126"/>
                <a:satOff val="-10451"/>
                <a:lumOff val="-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130000"/>
            </a:lnSpc>
            <a:spcBef>
              <a:spcPct val="0"/>
            </a:spcBef>
            <a:spcAft>
              <a:spcPct val="35000"/>
            </a:spcAft>
            <a:buNone/>
          </a:pPr>
          <a:r>
            <a:rPr lang="en-US" sz="2000" b="1" i="0" kern="1200" dirty="0">
              <a:latin typeface="Calibri Bold"/>
              <a:cs typeface="Comic Sans MS"/>
            </a:rPr>
            <a:t>How long to postpone childbearing?</a:t>
          </a:r>
        </a:p>
        <a:p>
          <a:pPr marL="0" lvl="0" indent="0" algn="ctr" defTabSz="889000">
            <a:lnSpc>
              <a:spcPct val="130000"/>
            </a:lnSpc>
            <a:spcBef>
              <a:spcPct val="0"/>
            </a:spcBef>
            <a:spcAft>
              <a:spcPct val="35000"/>
            </a:spcAft>
            <a:buNone/>
          </a:pPr>
          <a:r>
            <a:rPr lang="en-US" sz="2000" b="1" i="0" kern="1200" dirty="0">
              <a:latin typeface="Calibri Bold"/>
              <a:cs typeface="Comic Sans MS"/>
            </a:rPr>
            <a:t>Gives estimate of their reproductive potential  </a:t>
          </a:r>
        </a:p>
      </dsp:txBody>
      <dsp:txXfrm>
        <a:off x="4632620" y="1837720"/>
        <a:ext cx="4220010" cy="1876332"/>
      </dsp:txXfrm>
    </dsp:sp>
    <dsp:sp modelId="{200B5478-7C0B-1D4E-ACAE-B7B2D831F8E3}">
      <dsp:nvSpPr>
        <dsp:cNvPr id="0" name=""/>
        <dsp:cNvSpPr/>
      </dsp:nvSpPr>
      <dsp:spPr>
        <a:xfrm>
          <a:off x="148874" y="3977789"/>
          <a:ext cx="4220010" cy="1582414"/>
        </a:xfrm>
        <a:prstGeom prst="rect">
          <a:avLst/>
        </a:prstGeom>
        <a:gradFill rotWithShape="0">
          <a:gsLst>
            <a:gs pos="0">
              <a:schemeClr val="accent5">
                <a:hueOff val="-5406834"/>
                <a:satOff val="-13935"/>
                <a:lumOff val="-9412"/>
                <a:alphaOff val="0"/>
                <a:lumMod val="110000"/>
                <a:satMod val="105000"/>
                <a:tint val="67000"/>
              </a:schemeClr>
            </a:gs>
            <a:gs pos="50000">
              <a:schemeClr val="accent5">
                <a:hueOff val="-5406834"/>
                <a:satOff val="-13935"/>
                <a:lumOff val="-9412"/>
                <a:alphaOff val="0"/>
                <a:lumMod val="105000"/>
                <a:satMod val="103000"/>
                <a:tint val="73000"/>
              </a:schemeClr>
            </a:gs>
            <a:gs pos="100000">
              <a:schemeClr val="accent5">
                <a:hueOff val="-5406834"/>
                <a:satOff val="-1393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150000"/>
            </a:lnSpc>
            <a:spcBef>
              <a:spcPct val="0"/>
            </a:spcBef>
            <a:spcAft>
              <a:spcPct val="35000"/>
            </a:spcAft>
            <a:buNone/>
          </a:pPr>
          <a:r>
            <a:rPr lang="en-US" sz="2000" b="1" i="0" kern="1200" dirty="0" err="1">
              <a:latin typeface="Calibri Bold"/>
              <a:cs typeface="Comic Sans MS"/>
            </a:rPr>
            <a:t>Counselling</a:t>
          </a:r>
          <a:r>
            <a:rPr lang="en-US" sz="2000" b="1" i="0" kern="1200" dirty="0">
              <a:latin typeface="Calibri Bold"/>
              <a:cs typeface="Comic Sans MS"/>
            </a:rPr>
            <a:t> for FP in women with recurrent </a:t>
          </a:r>
          <a:r>
            <a:rPr lang="en-US" sz="2000" b="1" i="0" kern="1200" dirty="0" err="1">
              <a:latin typeface="Calibri Bold"/>
              <a:cs typeface="Comic Sans MS"/>
            </a:rPr>
            <a:t>endometriomas</a:t>
          </a:r>
          <a:endParaRPr lang="en-US" sz="2000" b="1" i="0" kern="1200" dirty="0">
            <a:latin typeface="Calibri Bold"/>
            <a:cs typeface="Comic Sans MS"/>
          </a:endParaRPr>
        </a:p>
      </dsp:txBody>
      <dsp:txXfrm>
        <a:off x="148874" y="3977789"/>
        <a:ext cx="4220010" cy="1582414"/>
      </dsp:txXfrm>
    </dsp:sp>
    <dsp:sp modelId="{CF6D60D7-CD94-C74F-885E-320168FCB824}">
      <dsp:nvSpPr>
        <dsp:cNvPr id="0" name=""/>
        <dsp:cNvSpPr/>
      </dsp:nvSpPr>
      <dsp:spPr>
        <a:xfrm>
          <a:off x="4632620" y="3977789"/>
          <a:ext cx="4220010" cy="1582414"/>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150000"/>
            </a:lnSpc>
            <a:spcBef>
              <a:spcPct val="0"/>
            </a:spcBef>
            <a:spcAft>
              <a:spcPct val="35000"/>
            </a:spcAft>
            <a:buNone/>
          </a:pPr>
          <a:r>
            <a:rPr lang="en-US" sz="2000" b="1" i="0" kern="1200" dirty="0" err="1">
              <a:latin typeface="Calibri Bold"/>
              <a:cs typeface="Comic Sans MS"/>
            </a:rPr>
            <a:t>Counselling</a:t>
          </a:r>
          <a:r>
            <a:rPr lang="en-US" sz="2000" b="1" i="0" kern="1200" dirty="0">
              <a:latin typeface="Calibri Bold"/>
              <a:cs typeface="Comic Sans MS"/>
            </a:rPr>
            <a:t> for FP in cancer patients</a:t>
          </a:r>
        </a:p>
      </dsp:txBody>
      <dsp:txXfrm>
        <a:off x="4632620" y="3977789"/>
        <a:ext cx="4220010" cy="1582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F7FC4-1CF2-364E-8B35-2185BA8B878B}">
      <dsp:nvSpPr>
        <dsp:cNvPr id="0" name=""/>
        <dsp:cNvSpPr/>
      </dsp:nvSpPr>
      <dsp:spPr>
        <a:xfrm>
          <a:off x="3000375" y="2995841"/>
          <a:ext cx="2349912" cy="271890"/>
        </a:xfrm>
        <a:custGeom>
          <a:avLst/>
          <a:gdLst/>
          <a:ahLst/>
          <a:cxnLst/>
          <a:rect l="0" t="0" r="0" b="0"/>
          <a:pathLst>
            <a:path>
              <a:moveTo>
                <a:pt x="0" y="0"/>
              </a:moveTo>
              <a:lnTo>
                <a:pt x="0" y="135945"/>
              </a:lnTo>
              <a:lnTo>
                <a:pt x="2349912" y="135945"/>
              </a:lnTo>
              <a:lnTo>
                <a:pt x="2349912" y="27189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71A70E-AB23-114F-955A-470A525F6662}">
      <dsp:nvSpPr>
        <dsp:cNvPr id="0" name=""/>
        <dsp:cNvSpPr/>
      </dsp:nvSpPr>
      <dsp:spPr>
        <a:xfrm>
          <a:off x="3000375" y="2995841"/>
          <a:ext cx="783304" cy="271890"/>
        </a:xfrm>
        <a:custGeom>
          <a:avLst/>
          <a:gdLst/>
          <a:ahLst/>
          <a:cxnLst/>
          <a:rect l="0" t="0" r="0" b="0"/>
          <a:pathLst>
            <a:path>
              <a:moveTo>
                <a:pt x="0" y="0"/>
              </a:moveTo>
              <a:lnTo>
                <a:pt x="0" y="135945"/>
              </a:lnTo>
              <a:lnTo>
                <a:pt x="783304" y="135945"/>
              </a:lnTo>
              <a:lnTo>
                <a:pt x="783304" y="27189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6CFED2-B62D-724D-9AF0-1361264949DB}">
      <dsp:nvSpPr>
        <dsp:cNvPr id="0" name=""/>
        <dsp:cNvSpPr/>
      </dsp:nvSpPr>
      <dsp:spPr>
        <a:xfrm>
          <a:off x="2217070" y="2995841"/>
          <a:ext cx="783304" cy="271890"/>
        </a:xfrm>
        <a:custGeom>
          <a:avLst/>
          <a:gdLst/>
          <a:ahLst/>
          <a:cxnLst/>
          <a:rect l="0" t="0" r="0" b="0"/>
          <a:pathLst>
            <a:path>
              <a:moveTo>
                <a:pt x="783304" y="0"/>
              </a:moveTo>
              <a:lnTo>
                <a:pt x="783304" y="135945"/>
              </a:lnTo>
              <a:lnTo>
                <a:pt x="0" y="135945"/>
              </a:lnTo>
              <a:lnTo>
                <a:pt x="0" y="27189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3EAB5C-72A2-D84F-8CF8-9BA7BF722D02}">
      <dsp:nvSpPr>
        <dsp:cNvPr id="0" name=""/>
        <dsp:cNvSpPr/>
      </dsp:nvSpPr>
      <dsp:spPr>
        <a:xfrm>
          <a:off x="650462" y="2995841"/>
          <a:ext cx="2349912" cy="271890"/>
        </a:xfrm>
        <a:custGeom>
          <a:avLst/>
          <a:gdLst/>
          <a:ahLst/>
          <a:cxnLst/>
          <a:rect l="0" t="0" r="0" b="0"/>
          <a:pathLst>
            <a:path>
              <a:moveTo>
                <a:pt x="2349912" y="0"/>
              </a:moveTo>
              <a:lnTo>
                <a:pt x="2349912" y="135945"/>
              </a:lnTo>
              <a:lnTo>
                <a:pt x="0" y="135945"/>
              </a:lnTo>
              <a:lnTo>
                <a:pt x="0" y="27189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11A810-B63F-DA44-9987-37389B020A58}">
      <dsp:nvSpPr>
        <dsp:cNvPr id="0" name=""/>
        <dsp:cNvSpPr/>
      </dsp:nvSpPr>
      <dsp:spPr>
        <a:xfrm>
          <a:off x="786408" y="2348482"/>
          <a:ext cx="1294717" cy="64735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Sperm DNA damage</a:t>
          </a:r>
          <a:endParaRPr lang="en-IN" sz="1500" kern="1200" dirty="0"/>
        </a:p>
      </dsp:txBody>
      <dsp:txXfrm>
        <a:off x="786408" y="2348482"/>
        <a:ext cx="1294717" cy="647358"/>
      </dsp:txXfrm>
    </dsp:sp>
    <dsp:sp modelId="{071EE1E0-E39E-7747-A5E9-9243B884FD6F}">
      <dsp:nvSpPr>
        <dsp:cNvPr id="0" name=""/>
        <dsp:cNvSpPr/>
      </dsp:nvSpPr>
      <dsp:spPr>
        <a:xfrm>
          <a:off x="2353016" y="2348482"/>
          <a:ext cx="1294717" cy="64735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Seen in form of </a:t>
          </a:r>
          <a:endParaRPr lang="en-IN" sz="1500" kern="1200" dirty="0"/>
        </a:p>
      </dsp:txBody>
      <dsp:txXfrm>
        <a:off x="2353016" y="2348482"/>
        <a:ext cx="1294717" cy="647358"/>
      </dsp:txXfrm>
    </dsp:sp>
    <dsp:sp modelId="{05860C27-590D-2743-ACD5-0CD9A9B07AE7}">
      <dsp:nvSpPr>
        <dsp:cNvPr id="0" name=""/>
        <dsp:cNvSpPr/>
      </dsp:nvSpPr>
      <dsp:spPr>
        <a:xfrm>
          <a:off x="3104" y="3267732"/>
          <a:ext cx="1294717" cy="64735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Alteration in Chromatin          structure</a:t>
          </a:r>
          <a:endParaRPr lang="en-IN" sz="1500" kern="1200"/>
        </a:p>
      </dsp:txBody>
      <dsp:txXfrm>
        <a:off x="3104" y="3267732"/>
        <a:ext cx="1294717" cy="647358"/>
      </dsp:txXfrm>
    </dsp:sp>
    <dsp:sp modelId="{9F49DA0D-08DB-3D41-AA51-751B9BE31E64}">
      <dsp:nvSpPr>
        <dsp:cNvPr id="0" name=""/>
        <dsp:cNvSpPr/>
      </dsp:nvSpPr>
      <dsp:spPr>
        <a:xfrm>
          <a:off x="1569712" y="3267732"/>
          <a:ext cx="1294717" cy="64735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DNA fragmentation</a:t>
          </a:r>
          <a:endParaRPr lang="en-IN" sz="1500" kern="1200" dirty="0"/>
        </a:p>
      </dsp:txBody>
      <dsp:txXfrm>
        <a:off x="1569712" y="3267732"/>
        <a:ext cx="1294717" cy="647358"/>
      </dsp:txXfrm>
    </dsp:sp>
    <dsp:sp modelId="{9AB72B36-E69D-8D46-9CBE-159872EACE6A}">
      <dsp:nvSpPr>
        <dsp:cNvPr id="0" name=""/>
        <dsp:cNvSpPr/>
      </dsp:nvSpPr>
      <dsp:spPr>
        <a:xfrm>
          <a:off x="3136320" y="3267732"/>
          <a:ext cx="1294717" cy="64735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DNA oxidation</a:t>
          </a:r>
          <a:endParaRPr lang="en-IN" sz="1500" kern="1200"/>
        </a:p>
      </dsp:txBody>
      <dsp:txXfrm>
        <a:off x="3136320" y="3267732"/>
        <a:ext cx="1294717" cy="647358"/>
      </dsp:txXfrm>
    </dsp:sp>
    <dsp:sp modelId="{11247B29-F622-7B48-819C-B663B259BFB3}">
      <dsp:nvSpPr>
        <dsp:cNvPr id="0" name=""/>
        <dsp:cNvSpPr/>
      </dsp:nvSpPr>
      <dsp:spPr>
        <a:xfrm>
          <a:off x="4702928" y="3267732"/>
          <a:ext cx="1294717" cy="64735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Protamine Deficiency </a:t>
          </a:r>
          <a:endParaRPr lang="en-IN" sz="1500" kern="1200"/>
        </a:p>
      </dsp:txBody>
      <dsp:txXfrm>
        <a:off x="4702928" y="3267732"/>
        <a:ext cx="1294717" cy="647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CCFB8-0CE3-1943-8EE9-1BCC99FA8F66}">
      <dsp:nvSpPr>
        <dsp:cNvPr id="0" name=""/>
        <dsp:cNvSpPr/>
      </dsp:nvSpPr>
      <dsp:spPr>
        <a:xfrm>
          <a:off x="1489090" y="3213765"/>
          <a:ext cx="2086379" cy="1530337"/>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rgbClr val="FF0000"/>
              </a:solidFill>
              <a:latin typeface="Calibri Bold"/>
              <a:cs typeface="Comic Sans MS"/>
            </a:rPr>
            <a:t>Implantation rate </a:t>
          </a:r>
        </a:p>
      </dsp:txBody>
      <dsp:txXfrm>
        <a:off x="1790483" y="3434834"/>
        <a:ext cx="1483593" cy="1088199"/>
      </dsp:txXfrm>
    </dsp:sp>
    <dsp:sp modelId="{25B6B726-871B-B345-8229-E31EB7878F61}">
      <dsp:nvSpPr>
        <dsp:cNvPr id="0" name=""/>
        <dsp:cNvSpPr/>
      </dsp:nvSpPr>
      <dsp:spPr>
        <a:xfrm>
          <a:off x="1415520" y="3790420"/>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96837C2-908A-1745-BC24-56F7C486A734}">
      <dsp:nvSpPr>
        <dsp:cNvPr id="0" name=""/>
        <dsp:cNvSpPr/>
      </dsp:nvSpPr>
      <dsp:spPr>
        <a:xfrm>
          <a:off x="0" y="1979817"/>
          <a:ext cx="2035134" cy="1747539"/>
        </a:xfrm>
        <a:prstGeom prst="hexagon">
          <a:avLst>
            <a:gd name="adj" fmla="val 25000"/>
            <a:gd name="vf" fmla="val 115470"/>
          </a:avLst>
        </a:prstGeom>
        <a:blipFill rotWithShape="1">
          <a:blip xmlns:r="http://schemas.openxmlformats.org/officeDocument/2006/relationships" r:embed="rId1"/>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05DA44B-01DE-4945-90A9-20041E29DC2D}">
      <dsp:nvSpPr>
        <dsp:cNvPr id="0" name=""/>
        <dsp:cNvSpPr/>
      </dsp:nvSpPr>
      <dsp:spPr>
        <a:xfrm>
          <a:off x="825031" y="3896989"/>
          <a:ext cx="72925" cy="617836"/>
        </a:xfrm>
        <a:prstGeom prst="hexagon">
          <a:avLst>
            <a:gd name="adj" fmla="val 25000"/>
            <a:gd name="vf" fmla="val 115470"/>
          </a:avLst>
        </a:prstGeom>
        <a:solidFill>
          <a:schemeClr val="lt1">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0">
          <a:scrgbClr r="0" g="0" b="0"/>
        </a:effectRef>
        <a:fontRef idx="minor"/>
      </dsp:style>
    </dsp:sp>
    <dsp:sp modelId="{4FCB480A-9FFC-E645-8CA5-FCC98ED3255C}">
      <dsp:nvSpPr>
        <dsp:cNvPr id="0" name=""/>
        <dsp:cNvSpPr/>
      </dsp:nvSpPr>
      <dsp:spPr>
        <a:xfrm>
          <a:off x="3259589" y="1951773"/>
          <a:ext cx="2139354" cy="1747539"/>
        </a:xfrm>
        <a:prstGeom prst="hexagon">
          <a:avLst>
            <a:gd name="adj" fmla="val 25000"/>
            <a:gd name="vf" fmla="val 115470"/>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w="6350" cap="flat" cmpd="sng" algn="ctr">
          <a:solidFill>
            <a:schemeClr val="accent4">
              <a:hueOff val="1960178"/>
              <a:satOff val="-8155"/>
              <a:lumOff val="1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rgbClr val="FF0000"/>
              </a:solidFill>
              <a:latin typeface="Calibri Bold"/>
              <a:cs typeface="Comic Sans MS"/>
            </a:rPr>
            <a:t>Embryo development </a:t>
          </a:r>
        </a:p>
      </dsp:txBody>
      <dsp:txXfrm>
        <a:off x="3583497" y="2216358"/>
        <a:ext cx="1491538" cy="1218369"/>
      </dsp:txXfrm>
    </dsp:sp>
    <dsp:sp modelId="{B8C08F7F-138D-CF43-AF15-54EF2C33DC0D}">
      <dsp:nvSpPr>
        <dsp:cNvPr id="0" name=""/>
        <dsp:cNvSpPr/>
      </dsp:nvSpPr>
      <dsp:spPr>
        <a:xfrm>
          <a:off x="4903315" y="3485986"/>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1781980"/>
              <a:satOff val="-7414"/>
              <a:lumOff val="1747"/>
              <a:alphaOff val="0"/>
            </a:schemeClr>
          </a:solidFill>
          <a:prstDash val="solid"/>
          <a:miter lim="800000"/>
        </a:ln>
        <a:effectLst/>
      </dsp:spPr>
      <dsp:style>
        <a:lnRef idx="1">
          <a:scrgbClr r="0" g="0" b="0"/>
        </a:lnRef>
        <a:fillRef idx="1">
          <a:scrgbClr r="0" g="0" b="0"/>
        </a:fillRef>
        <a:effectRef idx="0">
          <a:scrgbClr r="0" g="0" b="0"/>
        </a:effectRef>
        <a:fontRef idx="minor"/>
      </dsp:style>
    </dsp:sp>
    <dsp:sp modelId="{396CE6C4-BC6B-0D42-A1B8-35D632B089A5}">
      <dsp:nvSpPr>
        <dsp:cNvPr id="0" name=""/>
        <dsp:cNvSpPr/>
      </dsp:nvSpPr>
      <dsp:spPr>
        <a:xfrm>
          <a:off x="5190192" y="2796091"/>
          <a:ext cx="2035134" cy="1747539"/>
        </a:xfrm>
        <a:prstGeom prst="hexagon">
          <a:avLst>
            <a:gd name="adj" fmla="val 25000"/>
            <a:gd name="vf" fmla="val 115470"/>
          </a:avLst>
        </a:prstGeom>
        <a:blipFill rotWithShape="1">
          <a:blip xmlns:r="http://schemas.openxmlformats.org/officeDocument/2006/relationships" r:embed="rId2"/>
          <a:stretch>
            <a:fillRect/>
          </a:stretch>
        </a:blipFill>
        <a:ln w="6350" cap="flat" cmpd="sng" algn="ctr">
          <a:solidFill>
            <a:schemeClr val="accent4">
              <a:hueOff val="1960178"/>
              <a:satOff val="-8155"/>
              <a:lumOff val="1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DDB3CE-89FF-A14E-BB19-18185249374D}">
      <dsp:nvSpPr>
        <dsp:cNvPr id="0" name=""/>
        <dsp:cNvSpPr/>
      </dsp:nvSpPr>
      <dsp:spPr>
        <a:xfrm>
          <a:off x="5302573" y="3720042"/>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2672970"/>
              <a:satOff val="-11121"/>
              <a:lumOff val="262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2771FD2-60FA-4D49-A467-E423489C343A}">
      <dsp:nvSpPr>
        <dsp:cNvPr id="0" name=""/>
        <dsp:cNvSpPr/>
      </dsp:nvSpPr>
      <dsp:spPr>
        <a:xfrm>
          <a:off x="1563128" y="1035256"/>
          <a:ext cx="2035134" cy="1747539"/>
        </a:xfrm>
        <a:prstGeom prst="hexagon">
          <a:avLst>
            <a:gd name="adj" fmla="val 25000"/>
            <a:gd name="vf" fmla="val 115470"/>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w="6350" cap="flat" cmpd="sng" algn="ctr">
          <a:solidFill>
            <a:schemeClr val="accent4">
              <a:hueOff val="3920356"/>
              <a:satOff val="-16311"/>
              <a:lumOff val="384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rgbClr val="FF0000"/>
              </a:solidFill>
              <a:latin typeface="Calibri Bold"/>
              <a:cs typeface="Comic Sans MS"/>
            </a:rPr>
            <a:t>FR </a:t>
          </a:r>
        </a:p>
      </dsp:txBody>
      <dsp:txXfrm>
        <a:off x="1878351" y="1305933"/>
        <a:ext cx="1404688" cy="1206185"/>
      </dsp:txXfrm>
    </dsp:sp>
    <dsp:sp modelId="{F7056E16-4044-DA45-84B2-1F37E73AFC80}">
      <dsp:nvSpPr>
        <dsp:cNvPr id="0" name=""/>
        <dsp:cNvSpPr/>
      </dsp:nvSpPr>
      <dsp:spPr>
        <a:xfrm>
          <a:off x="3145502" y="1047533"/>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3563960"/>
              <a:satOff val="-14828"/>
              <a:lumOff val="3494"/>
              <a:alphaOff val="0"/>
            </a:schemeClr>
          </a:solidFill>
          <a:prstDash val="solid"/>
          <a:miter lim="800000"/>
        </a:ln>
        <a:effectLst/>
      </dsp:spPr>
      <dsp:style>
        <a:lnRef idx="1">
          <a:scrgbClr r="0" g="0" b="0"/>
        </a:lnRef>
        <a:fillRef idx="1">
          <a:scrgbClr r="0" g="0" b="0"/>
        </a:fillRef>
        <a:effectRef idx="0">
          <a:scrgbClr r="0" g="0" b="0"/>
        </a:effectRef>
        <a:fontRef idx="minor"/>
      </dsp:style>
    </dsp:sp>
    <dsp:sp modelId="{9C11CB96-AE6E-D748-B4B9-50B077539597}">
      <dsp:nvSpPr>
        <dsp:cNvPr id="0" name=""/>
        <dsp:cNvSpPr/>
      </dsp:nvSpPr>
      <dsp:spPr>
        <a:xfrm>
          <a:off x="3300628" y="171236"/>
          <a:ext cx="2035134" cy="1747539"/>
        </a:xfrm>
        <a:prstGeom prst="hexagon">
          <a:avLst>
            <a:gd name="adj" fmla="val 25000"/>
            <a:gd name="vf" fmla="val 115470"/>
          </a:avLst>
        </a:prstGeom>
        <a:blipFill rotWithShape="1">
          <a:blip xmlns:r="http://schemas.openxmlformats.org/officeDocument/2006/relationships" r:embed="rId3"/>
          <a:stretch>
            <a:fillRect/>
          </a:stretch>
        </a:blipFill>
        <a:ln w="6350" cap="flat" cmpd="sng" algn="ctr">
          <a:solidFill>
            <a:schemeClr val="accent4">
              <a:hueOff val="3920356"/>
              <a:satOff val="-16311"/>
              <a:lumOff val="3843"/>
              <a:alphaOff val="0"/>
            </a:schemeClr>
          </a:solidFill>
          <a:prstDash val="solid"/>
          <a:miter lim="800000"/>
        </a:ln>
        <a:effectLst/>
      </dsp:spPr>
      <dsp:style>
        <a:lnRef idx="1">
          <a:scrgbClr r="0" g="0" b="0"/>
        </a:lnRef>
        <a:fillRef idx="1">
          <a:scrgbClr r="0" g="0" b="0"/>
        </a:fillRef>
        <a:effectRef idx="0">
          <a:scrgbClr r="0" g="0" b="0"/>
        </a:effectRef>
        <a:fontRef idx="minor"/>
      </dsp:style>
    </dsp:sp>
    <dsp:sp modelId="{F59EB759-3C08-F747-9888-4D3601ADCED8}">
      <dsp:nvSpPr>
        <dsp:cNvPr id="0" name=""/>
        <dsp:cNvSpPr/>
      </dsp:nvSpPr>
      <dsp:spPr>
        <a:xfrm>
          <a:off x="3559867" y="816853"/>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4454951"/>
              <a:satOff val="-18535"/>
              <a:lumOff val="4367"/>
              <a:alphaOff val="0"/>
            </a:schemeClr>
          </a:solidFill>
          <a:prstDash val="solid"/>
          <a:miter lim="800000"/>
        </a:ln>
        <a:effectLst/>
      </dsp:spPr>
      <dsp:style>
        <a:lnRef idx="1">
          <a:scrgbClr r="0" g="0" b="0"/>
        </a:lnRef>
        <a:fillRef idx="1">
          <a:scrgbClr r="0" g="0" b="0"/>
        </a:fillRef>
        <a:effectRef idx="0">
          <a:scrgbClr r="0" g="0" b="0"/>
        </a:effectRef>
        <a:fontRef idx="minor"/>
      </dsp:style>
    </dsp:sp>
    <dsp:sp modelId="{954E16E1-FF08-7C46-8100-879F0F6076CD}">
      <dsp:nvSpPr>
        <dsp:cNvPr id="0" name=""/>
        <dsp:cNvSpPr/>
      </dsp:nvSpPr>
      <dsp:spPr>
        <a:xfrm>
          <a:off x="8387959" y="2785620"/>
          <a:ext cx="2229327" cy="1783189"/>
        </a:xfrm>
        <a:prstGeom prst="hexagon">
          <a:avLst>
            <a:gd name="adj" fmla="val 25000"/>
            <a:gd name="vf" fmla="val 115470"/>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w="6350" cap="flat" cmpd="sng" algn="ctr">
          <a:solidFill>
            <a:schemeClr val="accent4">
              <a:hueOff val="5880535"/>
              <a:satOff val="-24466"/>
              <a:lumOff val="5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Calibri Bold"/>
              <a:ea typeface="Comic Sans MS" charset="0"/>
              <a:cs typeface="Comic Sans MS" charset="0"/>
            </a:rPr>
            <a:t>Post-implantation loss and malformations</a:t>
          </a:r>
        </a:p>
        <a:p>
          <a:pPr marL="0" lvl="0" indent="0" algn="ctr" defTabSz="711200">
            <a:lnSpc>
              <a:spcPct val="90000"/>
            </a:lnSpc>
            <a:spcBef>
              <a:spcPct val="0"/>
            </a:spcBef>
            <a:spcAft>
              <a:spcPct val="35000"/>
            </a:spcAft>
            <a:buNone/>
          </a:pPr>
          <a:r>
            <a:rPr lang="en-US" sz="1600" b="1" i="0" kern="1200" dirty="0">
              <a:solidFill>
                <a:srgbClr val="2627AF"/>
              </a:solidFill>
              <a:latin typeface="Calibri Bold"/>
              <a:ea typeface="Comic Sans MS" charset="0"/>
              <a:cs typeface="Comic Sans MS" charset="0"/>
            </a:rPr>
            <a:t>Childhood health </a:t>
          </a:r>
        </a:p>
      </dsp:txBody>
      <dsp:txXfrm>
        <a:off x="8722335" y="3053080"/>
        <a:ext cx="1560575" cy="1248269"/>
      </dsp:txXfrm>
    </dsp:sp>
    <dsp:sp modelId="{CF2B769F-A878-F446-B8DB-A521425FD6BB}">
      <dsp:nvSpPr>
        <dsp:cNvPr id="0" name=""/>
        <dsp:cNvSpPr/>
      </dsp:nvSpPr>
      <dsp:spPr>
        <a:xfrm>
          <a:off x="7013985" y="1784583"/>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5345940"/>
              <a:satOff val="-22242"/>
              <a:lumOff val="52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5BE6AE95-B661-B64B-A1CB-06EFCCCAE225}">
      <dsp:nvSpPr>
        <dsp:cNvPr id="0" name=""/>
        <dsp:cNvSpPr/>
      </dsp:nvSpPr>
      <dsp:spPr>
        <a:xfrm>
          <a:off x="6753341" y="1888202"/>
          <a:ext cx="2035134" cy="1747539"/>
        </a:xfrm>
        <a:prstGeom prst="hexagon">
          <a:avLst>
            <a:gd name="adj" fmla="val 25000"/>
            <a:gd name="vf" fmla="val 115470"/>
          </a:avLst>
        </a:prstGeom>
        <a:blipFill rotWithShape="1">
          <a:blip xmlns:r="http://schemas.openxmlformats.org/officeDocument/2006/relationships" r:embed="rId4"/>
          <a:stretch>
            <a:fillRect/>
          </a:stretch>
        </a:blipFill>
        <a:ln w="6350" cap="flat" cmpd="sng" algn="ctr">
          <a:solidFill>
            <a:schemeClr val="accent4">
              <a:hueOff val="5880535"/>
              <a:satOff val="-24466"/>
              <a:lumOff val="5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4FC992-EC73-3F4C-BCEB-E5E7AB2DC5A6}">
      <dsp:nvSpPr>
        <dsp:cNvPr id="0" name=""/>
        <dsp:cNvSpPr/>
      </dsp:nvSpPr>
      <dsp:spPr>
        <a:xfrm>
          <a:off x="7401373" y="2024265"/>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6236930"/>
              <a:satOff val="-25949"/>
              <a:lumOff val="61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467C050-9E3A-4E47-9EA9-A8E5E9AC4FCF}">
      <dsp:nvSpPr>
        <dsp:cNvPr id="0" name=""/>
        <dsp:cNvSpPr/>
      </dsp:nvSpPr>
      <dsp:spPr>
        <a:xfrm>
          <a:off x="5018959" y="964575"/>
          <a:ext cx="2035134" cy="1747539"/>
        </a:xfrm>
        <a:prstGeom prst="hexagon">
          <a:avLst>
            <a:gd name="adj" fmla="val 25000"/>
            <a:gd name="vf" fmla="val 115470"/>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w="6350" cap="flat" cmpd="sng" algn="ctr">
          <a:solidFill>
            <a:schemeClr val="accent4">
              <a:hueOff val="7840713"/>
              <a:satOff val="-32622"/>
              <a:lumOff val="768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rgbClr val="FF0000"/>
              </a:solidFill>
              <a:latin typeface="Calibri Bold"/>
              <a:cs typeface="Comic Sans MS"/>
            </a:rPr>
            <a:t>CPR</a:t>
          </a:r>
        </a:p>
      </dsp:txBody>
      <dsp:txXfrm>
        <a:off x="5334182" y="1235252"/>
        <a:ext cx="1404688" cy="1206185"/>
      </dsp:txXfrm>
    </dsp:sp>
    <dsp:sp modelId="{F4AFBA23-562E-7C4F-A3E7-9EA689D72B5F}">
      <dsp:nvSpPr>
        <dsp:cNvPr id="0" name=""/>
        <dsp:cNvSpPr/>
      </dsp:nvSpPr>
      <dsp:spPr>
        <a:xfrm>
          <a:off x="8765323" y="844422"/>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7127921"/>
              <a:satOff val="-29656"/>
              <a:lumOff val="6988"/>
              <a:alphaOff val="0"/>
            </a:schemeClr>
          </a:solidFill>
          <a:prstDash val="solid"/>
          <a:miter lim="800000"/>
        </a:ln>
        <a:effectLst/>
      </dsp:spPr>
      <dsp:style>
        <a:lnRef idx="1">
          <a:scrgbClr r="0" g="0" b="0"/>
        </a:lnRef>
        <a:fillRef idx="1">
          <a:scrgbClr r="0" g="0" b="0"/>
        </a:fillRef>
        <a:effectRef idx="0">
          <a:scrgbClr r="0" g="0" b="0"/>
        </a:effectRef>
        <a:fontRef idx="minor"/>
      </dsp:style>
    </dsp:sp>
    <dsp:sp modelId="{5F9E3F44-A2E3-224C-8D07-19F60050F821}">
      <dsp:nvSpPr>
        <dsp:cNvPr id="0" name=""/>
        <dsp:cNvSpPr/>
      </dsp:nvSpPr>
      <dsp:spPr>
        <a:xfrm>
          <a:off x="8400094" y="952643"/>
          <a:ext cx="2035134" cy="1747539"/>
        </a:xfrm>
        <a:prstGeom prst="hexagon">
          <a:avLst>
            <a:gd name="adj" fmla="val 25000"/>
            <a:gd name="vf" fmla="val 115470"/>
          </a:avLst>
        </a:prstGeom>
        <a:blipFill rotWithShape="1">
          <a:blip xmlns:r="http://schemas.openxmlformats.org/officeDocument/2006/relationships" r:embed="rId5"/>
          <a:stretch>
            <a:fillRect/>
          </a:stretch>
        </a:blipFill>
        <a:ln w="6350" cap="flat" cmpd="sng" algn="ctr">
          <a:solidFill>
            <a:schemeClr val="accent4">
              <a:hueOff val="7840713"/>
              <a:satOff val="-32622"/>
              <a:lumOff val="7686"/>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51A668-8ADC-D24C-8623-D425B6F0FB82}">
      <dsp:nvSpPr>
        <dsp:cNvPr id="0" name=""/>
        <dsp:cNvSpPr/>
      </dsp:nvSpPr>
      <dsp:spPr>
        <a:xfrm>
          <a:off x="9161344" y="1075102"/>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8018910"/>
              <a:satOff val="-33363"/>
              <a:lumOff val="78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E40B2632-5201-D046-808A-5B66B814C38F}">
      <dsp:nvSpPr>
        <dsp:cNvPr id="0" name=""/>
        <dsp:cNvSpPr/>
      </dsp:nvSpPr>
      <dsp:spPr>
        <a:xfrm>
          <a:off x="6684882" y="3922"/>
          <a:ext cx="2035134" cy="1747539"/>
        </a:xfrm>
        <a:prstGeom prst="hexagon">
          <a:avLst>
            <a:gd name="adj" fmla="val 25000"/>
            <a:gd name="vf" fmla="val 11547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rgbClr val="FF0000"/>
              </a:solidFill>
              <a:latin typeface="Calibri Bold"/>
              <a:cs typeface="Comic Sans MS"/>
            </a:rPr>
            <a:t>LBR</a:t>
          </a:r>
        </a:p>
      </dsp:txBody>
      <dsp:txXfrm>
        <a:off x="7000105" y="274599"/>
        <a:ext cx="1404688" cy="1206185"/>
      </dsp:txXfrm>
    </dsp:sp>
    <dsp:sp modelId="{46B9DFB7-F577-524A-A71C-1A4492BC4211}">
      <dsp:nvSpPr>
        <dsp:cNvPr id="0" name=""/>
        <dsp:cNvSpPr/>
      </dsp:nvSpPr>
      <dsp:spPr>
        <a:xfrm>
          <a:off x="9159186" y="4495351"/>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8909901"/>
              <a:satOff val="-37070"/>
              <a:lumOff val="8735"/>
              <a:alphaOff val="0"/>
            </a:schemeClr>
          </a:solidFill>
          <a:prstDash val="solid"/>
          <a:miter lim="800000"/>
        </a:ln>
        <a:effectLst/>
      </dsp:spPr>
      <dsp:style>
        <a:lnRef idx="1">
          <a:scrgbClr r="0" g="0" b="0"/>
        </a:lnRef>
        <a:fillRef idx="1">
          <a:scrgbClr r="0" g="0" b="0"/>
        </a:fillRef>
        <a:effectRef idx="0">
          <a:scrgbClr r="0" g="0" b="0"/>
        </a:effectRef>
        <a:fontRef idx="minor"/>
      </dsp:style>
    </dsp:sp>
    <dsp:sp modelId="{45DCB517-8539-A74D-AF40-56026FD1979A}">
      <dsp:nvSpPr>
        <dsp:cNvPr id="0" name=""/>
        <dsp:cNvSpPr/>
      </dsp:nvSpPr>
      <dsp:spPr>
        <a:xfrm>
          <a:off x="6753321" y="3858746"/>
          <a:ext cx="2035134" cy="1747539"/>
        </a:xfrm>
        <a:prstGeom prst="hexagon">
          <a:avLst>
            <a:gd name="adj" fmla="val 25000"/>
            <a:gd name="vf" fmla="val 115470"/>
          </a:avLst>
        </a:prstGeom>
        <a:blipFill rotWithShape="1">
          <a:blip xmlns:r="http://schemas.openxmlformats.org/officeDocument/2006/relationships" r:embed="rId6"/>
          <a:stretch>
            <a:fillRect/>
          </a:stretch>
        </a:blip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sp>
    <dsp:sp modelId="{ED0074F5-0765-EE48-A849-2CF8625599E7}">
      <dsp:nvSpPr>
        <dsp:cNvPr id="0" name=""/>
        <dsp:cNvSpPr/>
      </dsp:nvSpPr>
      <dsp:spPr>
        <a:xfrm>
          <a:off x="8781509" y="4688334"/>
          <a:ext cx="237396" cy="20479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769BF-1FBF-8845-B08E-12BF9ABBF7C1}">
      <dsp:nvSpPr>
        <dsp:cNvPr id="0" name=""/>
        <dsp:cNvSpPr/>
      </dsp:nvSpPr>
      <dsp:spPr>
        <a:xfrm flipH="1">
          <a:off x="0" y="61433"/>
          <a:ext cx="4521095" cy="293560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150000"/>
            </a:lnSpc>
            <a:spcBef>
              <a:spcPct val="0"/>
            </a:spcBef>
            <a:spcAft>
              <a:spcPct val="35000"/>
            </a:spcAft>
            <a:buNone/>
          </a:pPr>
          <a:r>
            <a:rPr lang="en-US" sz="1800" b="1" i="0" kern="1200">
              <a:latin typeface="Calibri Bold"/>
              <a:cs typeface="Comic Sans MS"/>
            </a:rPr>
            <a:t>Contradictory evidence for utility of sperm DFI in predicting reproductive outcome </a:t>
          </a:r>
        </a:p>
        <a:p>
          <a:pPr marL="0" lvl="0" indent="0" algn="ctr" defTabSz="800100" rtl="0">
            <a:lnSpc>
              <a:spcPct val="150000"/>
            </a:lnSpc>
            <a:spcBef>
              <a:spcPct val="0"/>
            </a:spcBef>
            <a:spcAft>
              <a:spcPct val="35000"/>
            </a:spcAft>
            <a:buNone/>
          </a:pPr>
          <a:endParaRPr lang="en-US" sz="1800" b="1" i="0" kern="1200">
            <a:latin typeface="Calibri Bold"/>
            <a:cs typeface="Comic Sans MS"/>
          </a:endParaRPr>
        </a:p>
        <a:p>
          <a:pPr marL="0" lvl="0" indent="0" algn="ctr" defTabSz="800100" rtl="0">
            <a:lnSpc>
              <a:spcPct val="150000"/>
            </a:lnSpc>
            <a:spcBef>
              <a:spcPct val="0"/>
            </a:spcBef>
            <a:spcAft>
              <a:spcPct val="35000"/>
            </a:spcAft>
            <a:buNone/>
          </a:pPr>
          <a:r>
            <a:rPr lang="en-US" sz="1800" b="1" i="0" kern="1200">
              <a:latin typeface="Calibri Bold"/>
              <a:cs typeface="Comic Sans MS"/>
            </a:rPr>
            <a:t>Target group for testing in a clinical setting remains unclear </a:t>
          </a:r>
          <a:endParaRPr lang="en-US" sz="1800" b="1" i="0" kern="1200" dirty="0">
            <a:latin typeface="Calibri Bold"/>
            <a:cs typeface="Comic Sans MS"/>
          </a:endParaRPr>
        </a:p>
      </dsp:txBody>
      <dsp:txXfrm>
        <a:off x="0" y="61433"/>
        <a:ext cx="4521095" cy="2935608"/>
      </dsp:txXfrm>
    </dsp:sp>
    <dsp:sp modelId="{2359C45A-9C03-FC41-98F2-37DFFFD04147}">
      <dsp:nvSpPr>
        <dsp:cNvPr id="0" name=""/>
        <dsp:cNvSpPr/>
      </dsp:nvSpPr>
      <dsp:spPr>
        <a:xfrm flipH="1">
          <a:off x="4619275" y="61433"/>
          <a:ext cx="4521095" cy="2935608"/>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0" kern="1200">
              <a:latin typeface="Calibri Bold"/>
              <a:cs typeface="Comic Sans MS"/>
            </a:rPr>
            <a:t>Repeated ART failure?</a:t>
          </a:r>
        </a:p>
        <a:p>
          <a:pPr marL="0" lvl="0" indent="0" algn="ctr" defTabSz="800100" rtl="0">
            <a:lnSpc>
              <a:spcPct val="90000"/>
            </a:lnSpc>
            <a:spcBef>
              <a:spcPct val="0"/>
            </a:spcBef>
            <a:spcAft>
              <a:spcPct val="35000"/>
            </a:spcAft>
            <a:buNone/>
          </a:pPr>
          <a:r>
            <a:rPr lang="en-US" sz="1800" b="1" i="0" kern="1200">
              <a:latin typeface="Calibri Bold"/>
              <a:cs typeface="Comic Sans MS"/>
            </a:rPr>
            <a:t>Repeated miscarriage? </a:t>
          </a:r>
        </a:p>
        <a:p>
          <a:pPr marL="0" lvl="0" indent="0" algn="ctr" defTabSz="800100" rtl="0">
            <a:lnSpc>
              <a:spcPct val="90000"/>
            </a:lnSpc>
            <a:spcBef>
              <a:spcPct val="0"/>
            </a:spcBef>
            <a:spcAft>
              <a:spcPct val="35000"/>
            </a:spcAft>
            <a:buNone/>
          </a:pPr>
          <a:r>
            <a:rPr lang="en-US" sz="1800" b="1" i="0" kern="1200">
              <a:latin typeface="Calibri Bold"/>
              <a:cs typeface="Comic Sans MS"/>
            </a:rPr>
            <a:t>Unexplained or persistent infertility?</a:t>
          </a:r>
        </a:p>
        <a:p>
          <a:pPr marL="0" lvl="0" indent="0" algn="ctr" defTabSz="800100" rtl="0">
            <a:lnSpc>
              <a:spcPct val="90000"/>
            </a:lnSpc>
            <a:spcBef>
              <a:spcPct val="0"/>
            </a:spcBef>
            <a:spcAft>
              <a:spcPct val="35000"/>
            </a:spcAft>
            <a:buNone/>
          </a:pPr>
          <a:r>
            <a:rPr lang="en-US" sz="1800" b="1" i="0" kern="1200">
              <a:latin typeface="Calibri Bold"/>
              <a:cs typeface="Comic Sans MS"/>
            </a:rPr>
            <a:t>Low fertilization rates or poor embryo quality in IVF cycles?</a:t>
          </a:r>
        </a:p>
        <a:p>
          <a:pPr marL="0" lvl="0" indent="0" algn="ctr" defTabSz="800100" rtl="0">
            <a:lnSpc>
              <a:spcPct val="90000"/>
            </a:lnSpc>
            <a:spcBef>
              <a:spcPct val="0"/>
            </a:spcBef>
            <a:spcAft>
              <a:spcPct val="35000"/>
            </a:spcAft>
            <a:buNone/>
          </a:pPr>
          <a:r>
            <a:rPr lang="en-US" sz="1800" b="1" i="0" kern="1200">
              <a:latin typeface="Calibri Bold"/>
              <a:cs typeface="Comic Sans MS"/>
            </a:rPr>
            <a:t>Prolonged stay in an environment that exposes to reproductive toxins?</a:t>
          </a:r>
        </a:p>
        <a:p>
          <a:pPr marL="0" lvl="0" indent="0" algn="ctr" defTabSz="800100" rtl="0">
            <a:lnSpc>
              <a:spcPct val="90000"/>
            </a:lnSpc>
            <a:spcBef>
              <a:spcPct val="0"/>
            </a:spcBef>
            <a:spcAft>
              <a:spcPct val="35000"/>
            </a:spcAft>
            <a:buNone/>
          </a:pPr>
          <a:r>
            <a:rPr lang="en-US" sz="1800" b="1" i="0" kern="1200">
              <a:latin typeface="Calibri Bold"/>
              <a:cs typeface="Comic Sans MS"/>
            </a:rPr>
            <a:t>Advancing male age (&gt; 45 years)?</a:t>
          </a:r>
          <a:endParaRPr lang="en-US" sz="1800" b="1" i="0" kern="1200" dirty="0">
            <a:latin typeface="Calibri Bold"/>
            <a:cs typeface="Comic Sans MS"/>
          </a:endParaRPr>
        </a:p>
      </dsp:txBody>
      <dsp:txXfrm>
        <a:off x="4619275" y="61433"/>
        <a:ext cx="4521095" cy="2935608"/>
      </dsp:txXfrm>
    </dsp:sp>
    <dsp:sp modelId="{7B62E3F1-C5BF-1545-B575-57D36EF23065}">
      <dsp:nvSpPr>
        <dsp:cNvPr id="0" name=""/>
        <dsp:cNvSpPr/>
      </dsp:nvSpPr>
      <dsp:spPr>
        <a:xfrm flipH="1">
          <a:off x="14111" y="3124055"/>
          <a:ext cx="4521095" cy="2037155"/>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130000"/>
            </a:lnSpc>
            <a:spcBef>
              <a:spcPct val="0"/>
            </a:spcBef>
            <a:spcAft>
              <a:spcPct val="35000"/>
            </a:spcAft>
            <a:buNone/>
          </a:pPr>
          <a:r>
            <a:rPr lang="en-US" sz="1800" b="1" i="0" kern="1200">
              <a:latin typeface="Calibri Bold"/>
              <a:cs typeface="Comic Sans MS"/>
            </a:rPr>
            <a:t>Even if DNA integrity test suggests that sperm may be more or less likely to result in pregnancy or miscarriage, we still have no way of translating that knowledge into useful clinical outcome</a:t>
          </a:r>
          <a:endParaRPr lang="en-US" sz="1800" b="1" i="0" kern="1200" dirty="0">
            <a:latin typeface="Calibri Bold"/>
            <a:cs typeface="Comic Sans MS"/>
          </a:endParaRPr>
        </a:p>
      </dsp:txBody>
      <dsp:txXfrm>
        <a:off x="14111" y="3124055"/>
        <a:ext cx="4521095" cy="2037155"/>
      </dsp:txXfrm>
    </dsp:sp>
    <dsp:sp modelId="{1832A63A-7091-754C-B84D-ECBAEBC3BDB4}">
      <dsp:nvSpPr>
        <dsp:cNvPr id="0" name=""/>
        <dsp:cNvSpPr/>
      </dsp:nvSpPr>
      <dsp:spPr>
        <a:xfrm flipH="1">
          <a:off x="4619275" y="3124038"/>
          <a:ext cx="4521095" cy="2037155"/>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120000"/>
            </a:lnSpc>
            <a:spcBef>
              <a:spcPct val="0"/>
            </a:spcBef>
            <a:spcAft>
              <a:spcPct val="35000"/>
            </a:spcAft>
            <a:buNone/>
          </a:pPr>
          <a:r>
            <a:rPr lang="en-US" sz="1800" b="1" i="0" kern="1200">
              <a:latin typeface="Calibri Bold"/>
              <a:cs typeface="Comic Sans MS"/>
            </a:rPr>
            <a:t>To date - no reliable approach to completely filter out spermatozoa with DNA strand breaks</a:t>
          </a:r>
          <a:endParaRPr lang="en-US" sz="1800" b="1" i="0" kern="1200" dirty="0">
            <a:latin typeface="Calibri Bold"/>
            <a:cs typeface="Comic Sans MS"/>
          </a:endParaRPr>
        </a:p>
      </dsp:txBody>
      <dsp:txXfrm>
        <a:off x="4619275" y="3124038"/>
        <a:ext cx="4521095" cy="20371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742B1-C349-2546-BBC0-9A31DB1871AD}" type="datetimeFigureOut">
              <a:rPr lang="en-US" smtClean="0"/>
              <a:t>7/30/19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45ADA-BB9A-4949-BAA3-13F65BB64645}" type="slidenum">
              <a:rPr lang="en-US" smtClean="0"/>
              <a:t>‹#›</a:t>
            </a:fld>
            <a:endParaRPr lang="en-US"/>
          </a:p>
        </p:txBody>
      </p:sp>
    </p:spTree>
    <p:extLst>
      <p:ext uri="{BB962C8B-B14F-4D97-AF65-F5344CB8AC3E}">
        <p14:creationId xmlns:p14="http://schemas.microsoft.com/office/powerpoint/2010/main" val="384125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12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6413A0F6-041B-D149-94BC-82C5537DB3AC}" type="slidenum">
              <a:rPr lang="en-US" b="1">
                <a:latin typeface="Calibri Bold"/>
              </a:rPr>
              <a:pPr/>
              <a:t>4</a:t>
            </a:fld>
            <a:endParaRPr lang="en-US" b="1" dirty="0">
              <a:latin typeface="Calibri Bold"/>
            </a:endParaRPr>
          </a:p>
        </p:txBody>
      </p:sp>
    </p:spTree>
    <p:extLst>
      <p:ext uri="{BB962C8B-B14F-4D97-AF65-F5344CB8AC3E}">
        <p14:creationId xmlns:p14="http://schemas.microsoft.com/office/powerpoint/2010/main" val="139181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381000" y="685800"/>
            <a:ext cx="6096000" cy="3429000"/>
          </a:xfrm>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New Roman" charset="0"/>
            </a:endParaRPr>
          </a:p>
        </p:txBody>
      </p:sp>
    </p:spTree>
    <p:extLst>
      <p:ext uri="{BB962C8B-B14F-4D97-AF65-F5344CB8AC3E}">
        <p14:creationId xmlns:p14="http://schemas.microsoft.com/office/powerpoint/2010/main" val="171915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266A4D-F185-4B30-B5D3-9F3D9C1BB35D}" type="slidenum">
              <a:rPr lang="en-US" smtClean="0"/>
              <a:pPr/>
              <a:t>25</a:t>
            </a:fld>
            <a:endParaRPr lang="en-US"/>
          </a:p>
        </p:txBody>
      </p:sp>
    </p:spTree>
    <p:extLst>
      <p:ext uri="{BB962C8B-B14F-4D97-AF65-F5344CB8AC3E}">
        <p14:creationId xmlns:p14="http://schemas.microsoft.com/office/powerpoint/2010/main" val="355728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0DA0-FA3F-8C41-86EF-4622CE8CC4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D3E14-2BE7-A545-9A0E-B30773795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85E176-076C-2844-949A-320BE5274E7E}"/>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5" name="Footer Placeholder 4">
            <a:extLst>
              <a:ext uri="{FF2B5EF4-FFF2-40B4-BE49-F238E27FC236}">
                <a16:creationId xmlns:a16="http://schemas.microsoft.com/office/drawing/2014/main" id="{9292648E-B341-9F4A-BD7A-E44E57C7A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816D67-2445-714B-9E78-5BD02A9AFDF8}"/>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365917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36C0-6828-F244-A032-84C53B59BF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74900D-9945-CB46-8A39-E70971D789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EB400-186C-FD4B-86C1-E223529370C6}"/>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5" name="Footer Placeholder 4">
            <a:extLst>
              <a:ext uri="{FF2B5EF4-FFF2-40B4-BE49-F238E27FC236}">
                <a16:creationId xmlns:a16="http://schemas.microsoft.com/office/drawing/2014/main" id="{D2AE7871-C908-984F-BBFC-E41AEBD8C4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60C2A7-3487-FA46-87F1-879BB9A8BD25}"/>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396328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86F0C7-A34F-3643-BD1F-D4BF3005FC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14E4E5-CD80-8D4C-9E2F-94F935EA63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199F4-416C-A041-9FD7-2E2BDBBEA298}"/>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5" name="Footer Placeholder 4">
            <a:extLst>
              <a:ext uri="{FF2B5EF4-FFF2-40B4-BE49-F238E27FC236}">
                <a16:creationId xmlns:a16="http://schemas.microsoft.com/office/drawing/2014/main" id="{CD5EFB4C-FD82-1146-B41F-B930DA2829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155598-14DE-D14B-BD6E-B8469E227C2F}"/>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427235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A8B8-564C-7848-A741-44491C6B0D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04B657-6044-464D-A6A0-8119D0EDE0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7A9AB-59EF-A244-B302-2E8DC4010605}"/>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5" name="Footer Placeholder 4">
            <a:extLst>
              <a:ext uri="{FF2B5EF4-FFF2-40B4-BE49-F238E27FC236}">
                <a16:creationId xmlns:a16="http://schemas.microsoft.com/office/drawing/2014/main" id="{EF4BEDBA-FF0E-D54D-9D15-651341CD9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75AABA-5EF3-4D4B-B227-0284BAB7F536}"/>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68847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7E6A-7406-BB4A-B384-D3CB34FD423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11D6C4-BFBD-B047-BC82-22AA6076A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DB3951-4791-DF4D-B17F-86CA576F681D}"/>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5" name="Footer Placeholder 4">
            <a:extLst>
              <a:ext uri="{FF2B5EF4-FFF2-40B4-BE49-F238E27FC236}">
                <a16:creationId xmlns:a16="http://schemas.microsoft.com/office/drawing/2014/main" id="{44A7A250-955D-1143-9C78-0902DA7857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B2FC1A-094A-B040-B12A-375D76F88E52}"/>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12294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5937-10A0-1448-A52D-213A9DDB69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FCDDDD0-DF1E-2C44-B47A-59402DC03D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20725-9170-874B-BAB4-79EF4B6C0B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A0F379-AB8A-9940-AD1A-D1B7B856C421}"/>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6" name="Footer Placeholder 5">
            <a:extLst>
              <a:ext uri="{FF2B5EF4-FFF2-40B4-BE49-F238E27FC236}">
                <a16:creationId xmlns:a16="http://schemas.microsoft.com/office/drawing/2014/main" id="{66A0770D-AD04-A549-8B5B-659F5F42D6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0D509C-4F5F-5D4A-BAF1-5686319A1C6C}"/>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17617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7A0A-3B4F-FC4A-A46A-D192B7D722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3FA2B69-29D0-304F-A7BA-5D9AF1DBD9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DCA75E-9CB2-A24D-8C30-CF174C885C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ACF81-A9FE-6C4C-A626-F5E616C3D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C62376-3B9F-6641-BD3C-BCCE25D220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B1E59-86A6-234A-8B61-BAD36A0F10B1}"/>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8" name="Footer Placeholder 7">
            <a:extLst>
              <a:ext uri="{FF2B5EF4-FFF2-40B4-BE49-F238E27FC236}">
                <a16:creationId xmlns:a16="http://schemas.microsoft.com/office/drawing/2014/main" id="{5DBA7376-35E6-1C45-96C5-6D93651F49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1B6D34-07E0-6E40-BD77-5804D65BB8A9}"/>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76925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6140-4834-C849-B7CA-2E4FD5B0A9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DFF02D-DFEA-E848-B59E-D41AD171DBD7}"/>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4" name="Footer Placeholder 3">
            <a:extLst>
              <a:ext uri="{FF2B5EF4-FFF2-40B4-BE49-F238E27FC236}">
                <a16:creationId xmlns:a16="http://schemas.microsoft.com/office/drawing/2014/main" id="{C15BF7D5-6F34-1C42-A238-0517329130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6E1C8E4-07B6-BD48-B906-1EF2140BF42C}"/>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35183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F4E94-D5D0-1542-A4C6-0CE4DEB235E9}"/>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3" name="Footer Placeholder 2">
            <a:extLst>
              <a:ext uri="{FF2B5EF4-FFF2-40B4-BE49-F238E27FC236}">
                <a16:creationId xmlns:a16="http://schemas.microsoft.com/office/drawing/2014/main" id="{48555F57-B8FB-EC4F-B389-62FA2B5BCD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E03B56-4AA0-A04F-8B98-346C72BAD18E}"/>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91388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DE18-6E21-4A40-8A93-2E2A6493C09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69F0E1-E36E-294E-81DC-325BE4FA6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7AB62-F699-CB45-A1B6-649A05F67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181E8F-4039-CC49-A1B0-B123FFF5A3DF}"/>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6" name="Footer Placeholder 5">
            <a:extLst>
              <a:ext uri="{FF2B5EF4-FFF2-40B4-BE49-F238E27FC236}">
                <a16:creationId xmlns:a16="http://schemas.microsoft.com/office/drawing/2014/main" id="{3B22A8F5-E7AC-6E4C-8B87-991793B554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EBBF3A9-188F-C04B-87C9-8E7D0D5087A7}"/>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23543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71D-73BF-B741-B8E2-10A5398C7F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57173A-AFAA-3445-A963-58C65990E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C00A3F-2467-C545-9E54-431806A7D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E0B2F1-554E-B040-9CE2-8FB69C5CB4C2}"/>
              </a:ext>
            </a:extLst>
          </p:cNvPr>
          <p:cNvSpPr>
            <a:spLocks noGrp="1"/>
          </p:cNvSpPr>
          <p:nvPr>
            <p:ph type="dt" sz="half" idx="10"/>
          </p:nvPr>
        </p:nvSpPr>
        <p:spPr/>
        <p:txBody>
          <a:bodyPr/>
          <a:lstStyle/>
          <a:p>
            <a:fld id="{DB8FDBE6-B78C-6346-9C37-3C985A2A5168}" type="datetimeFigureOut">
              <a:rPr lang="en-US" smtClean="0"/>
              <a:t>7/30/19</a:t>
            </a:fld>
            <a:endParaRPr lang="en-US"/>
          </a:p>
        </p:txBody>
      </p:sp>
      <p:sp>
        <p:nvSpPr>
          <p:cNvPr id="6" name="Footer Placeholder 5">
            <a:extLst>
              <a:ext uri="{FF2B5EF4-FFF2-40B4-BE49-F238E27FC236}">
                <a16:creationId xmlns:a16="http://schemas.microsoft.com/office/drawing/2014/main" id="{C92F8133-049D-D149-B197-9359C8E509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7D86A4-F139-124E-A685-E318B0D0EB22}"/>
              </a:ext>
            </a:extLst>
          </p:cNvPr>
          <p:cNvSpPr>
            <a:spLocks noGrp="1"/>
          </p:cNvSpPr>
          <p:nvPr>
            <p:ph type="sldNum" sz="quarter" idx="12"/>
          </p:nvPr>
        </p:nvSpPr>
        <p:spPr/>
        <p:txBody>
          <a:bodyPr/>
          <a:lstStyle/>
          <a:p>
            <a:fld id="{1C57F698-E1F9-534D-B922-BB0AFB586BFE}" type="slidenum">
              <a:rPr lang="en-US" smtClean="0"/>
              <a:t>‹#›</a:t>
            </a:fld>
            <a:endParaRPr lang="en-US"/>
          </a:p>
        </p:txBody>
      </p:sp>
    </p:spTree>
    <p:extLst>
      <p:ext uri="{BB962C8B-B14F-4D97-AF65-F5344CB8AC3E}">
        <p14:creationId xmlns:p14="http://schemas.microsoft.com/office/powerpoint/2010/main" val="58915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684CD8-FC91-FA49-BB38-C357E3CDA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FC435-F81C-8B48-A056-2C311B5AE3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FDBE6-B78C-6346-9C37-3C985A2A5168}" type="datetimeFigureOut">
              <a:rPr lang="en-US" smtClean="0"/>
              <a:t>7/30/19</a:t>
            </a:fld>
            <a:endParaRPr lang="en-US"/>
          </a:p>
        </p:txBody>
      </p:sp>
      <p:sp>
        <p:nvSpPr>
          <p:cNvPr id="6" name="Slide Number Placeholder 5">
            <a:extLst>
              <a:ext uri="{FF2B5EF4-FFF2-40B4-BE49-F238E27FC236}">
                <a16:creationId xmlns:a16="http://schemas.microsoft.com/office/drawing/2014/main" id="{97C4991E-C552-8A47-A1BB-6CBC378E8F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7F698-E1F9-534D-B922-BB0AFB586BFE}" type="slidenum">
              <a:rPr lang="en-US" smtClean="0"/>
              <a:t>‹#›</a:t>
            </a:fld>
            <a:endParaRPr lang="en-US"/>
          </a:p>
        </p:txBody>
      </p:sp>
    </p:spTree>
    <p:extLst>
      <p:ext uri="{BB962C8B-B14F-4D97-AF65-F5344CB8AC3E}">
        <p14:creationId xmlns:p14="http://schemas.microsoft.com/office/powerpoint/2010/main" val="2857080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alibri 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emf"/><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8.emf"/><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emf"/><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FCE8-8577-7D47-969F-181D2BC3C7DD}"/>
              </a:ext>
            </a:extLst>
          </p:cNvPr>
          <p:cNvSpPr>
            <a:spLocks noGrp="1"/>
          </p:cNvSpPr>
          <p:nvPr>
            <p:ph type="ctrTitle"/>
          </p:nvPr>
        </p:nvSpPr>
        <p:spPr>
          <a:xfrm>
            <a:off x="203200" y="207963"/>
            <a:ext cx="11493500" cy="2387600"/>
          </a:xfrm>
        </p:spPr>
        <p:txBody>
          <a:bodyPr>
            <a:noAutofit/>
          </a:bodyPr>
          <a:lstStyle/>
          <a:p>
            <a:r>
              <a:rPr lang="en-US" b="1" dirty="0">
                <a:solidFill>
                  <a:srgbClr val="C00000"/>
                </a:solidFill>
                <a:latin typeface="Calibri" panose="020F0502020204030204" pitchFamily="34" charset="0"/>
                <a:cs typeface="Calibri" panose="020F0502020204030204" pitchFamily="34" charset="0"/>
              </a:rPr>
              <a:t>Recent advances in Infertility Diagnostic Modalities</a:t>
            </a:r>
            <a:r>
              <a:rPr lang="en-IN" b="1" dirty="0">
                <a:solidFill>
                  <a:srgbClr val="C00000"/>
                </a:solidFill>
                <a:effectLst/>
                <a:latin typeface="Calibri" panose="020F0502020204030204" pitchFamily="34" charset="0"/>
                <a:cs typeface="Calibri" panose="020F0502020204030204" pitchFamily="34" charset="0"/>
              </a:rPr>
              <a:t> </a:t>
            </a:r>
            <a:endParaRPr lang="en-US" b="1" dirty="0">
              <a:solidFill>
                <a:srgbClr val="C00000"/>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BEEDF9D-7B0F-E948-B311-834BFF12CCD6}"/>
              </a:ext>
            </a:extLst>
          </p:cNvPr>
          <p:cNvSpPr>
            <a:spLocks noGrp="1"/>
          </p:cNvSpPr>
          <p:nvPr>
            <p:ph type="subTitle" idx="1"/>
          </p:nvPr>
        </p:nvSpPr>
        <p:spPr/>
        <p:txBody>
          <a:bodyPr>
            <a:normAutofit/>
          </a:bodyPr>
          <a:lstStyle/>
          <a:p>
            <a:r>
              <a:rPr lang="en-US" sz="4000" b="1" dirty="0">
                <a:solidFill>
                  <a:srgbClr val="352DB9"/>
                </a:solidFill>
                <a:latin typeface="Calibri" panose="020F0502020204030204" pitchFamily="34" charset="0"/>
                <a:cs typeface="Calibri" panose="020F0502020204030204" pitchFamily="34" charset="0"/>
              </a:rPr>
              <a:t>SIG Endocrinology 2019</a:t>
            </a:r>
          </a:p>
          <a:p>
            <a:r>
              <a:rPr lang="en-US" sz="4000" b="1" dirty="0">
                <a:solidFill>
                  <a:srgbClr val="352DB9"/>
                </a:solidFill>
                <a:latin typeface="Calibri" panose="020F0502020204030204" pitchFamily="34" charset="0"/>
                <a:cs typeface="Calibri" panose="020F0502020204030204" pitchFamily="34" charset="0"/>
              </a:rPr>
              <a:t>Chairperson – Madhuri Patil</a:t>
            </a:r>
          </a:p>
        </p:txBody>
      </p:sp>
    </p:spTree>
    <p:extLst>
      <p:ext uri="{BB962C8B-B14F-4D97-AF65-F5344CB8AC3E}">
        <p14:creationId xmlns:p14="http://schemas.microsoft.com/office/powerpoint/2010/main" val="96632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
            <a:ext cx="9144000" cy="1325563"/>
          </a:xfrm>
        </p:spPr>
        <p:txBody>
          <a:bodyPr>
            <a:normAutofit/>
          </a:bodyPr>
          <a:lstStyle/>
          <a:p>
            <a:pPr algn="ctr"/>
            <a:r>
              <a:rPr lang="en-US" sz="3200" b="1" dirty="0">
                <a:ln w="12700" cmpd="sng">
                  <a:solidFill>
                    <a:srgbClr val="C00000"/>
                  </a:solidFill>
                  <a:prstDash val="solid"/>
                </a:ln>
                <a:solidFill>
                  <a:srgbClr val="800000"/>
                </a:solidFill>
                <a:effectLst>
                  <a:innerShdw blurRad="63500" dist="101600" dir="13500000">
                    <a:prstClr val="black">
                      <a:alpha val="50000"/>
                    </a:prstClr>
                  </a:innerShdw>
                </a:effectLst>
              </a:rPr>
              <a:t>Sperm DNA Fragmentation Evaluation</a:t>
            </a:r>
            <a:endParaRPr lang="en-US" sz="3200" dirty="0">
              <a:solidFill>
                <a:srgbClr val="800000"/>
              </a:solidFill>
              <a:effectLst>
                <a:innerShdw blurRad="63500" dist="101600" dir="13500000">
                  <a:prstClr val="black">
                    <a:alpha val="50000"/>
                  </a:prstClr>
                </a:innerShdw>
              </a:effectLst>
            </a:endParaRPr>
          </a:p>
        </p:txBody>
      </p:sp>
      <p:sp>
        <p:nvSpPr>
          <p:cNvPr id="3" name="Content Placeholder 2"/>
          <p:cNvSpPr>
            <a:spLocks noGrp="1"/>
          </p:cNvSpPr>
          <p:nvPr>
            <p:ph idx="1"/>
          </p:nvPr>
        </p:nvSpPr>
        <p:spPr>
          <a:xfrm>
            <a:off x="1524000" y="1325565"/>
            <a:ext cx="9438290" cy="5718175"/>
          </a:xfrm>
        </p:spPr>
        <p:txBody>
          <a:bodyPr>
            <a:normAutofit/>
          </a:bodyPr>
          <a:lstStyle/>
          <a:p>
            <a:pPr>
              <a:lnSpc>
                <a:spcPct val="150000"/>
              </a:lnSpc>
              <a:buClr>
                <a:srgbClr val="DC6E32"/>
              </a:buClr>
              <a:buFont typeface="ZapfDingbatsITC" charset="0"/>
              <a:buChar char="❡"/>
            </a:pPr>
            <a:endParaRPr lang="en-US" sz="2400" b="1" dirty="0"/>
          </a:p>
          <a:p>
            <a:pPr>
              <a:lnSpc>
                <a:spcPct val="150000"/>
              </a:lnSpc>
              <a:buClr>
                <a:srgbClr val="DC6E32"/>
              </a:buClr>
              <a:buFont typeface="ZapfDingbatsITC" charset="0"/>
              <a:buChar char="❡"/>
            </a:pPr>
            <a:r>
              <a:rPr lang="en-US" sz="2400" b="1" dirty="0"/>
              <a:t> Basic Semen Analysis – Information about the messenger </a:t>
            </a:r>
          </a:p>
          <a:p>
            <a:pPr>
              <a:lnSpc>
                <a:spcPct val="150000"/>
              </a:lnSpc>
              <a:buClr>
                <a:srgbClr val="DC6E32"/>
              </a:buClr>
              <a:buFont typeface="ZapfDingbatsITC" charset="0"/>
              <a:buChar char="❡"/>
            </a:pPr>
            <a:endParaRPr lang="en-US" sz="2400" b="1" dirty="0"/>
          </a:p>
          <a:p>
            <a:pPr>
              <a:lnSpc>
                <a:spcPct val="150000"/>
              </a:lnSpc>
              <a:buClr>
                <a:srgbClr val="DC6E32"/>
              </a:buClr>
              <a:buFont typeface="ZapfDingbatsITC" charset="0"/>
              <a:buChar char="❡"/>
            </a:pPr>
            <a:r>
              <a:rPr lang="en-US" sz="2400" b="1" dirty="0"/>
              <a:t> Sperm DNA integrity tests –  Reveal information about the message</a:t>
            </a:r>
          </a:p>
        </p:txBody>
      </p:sp>
    </p:spTree>
    <p:extLst>
      <p:ext uri="{BB962C8B-B14F-4D97-AF65-F5344CB8AC3E}">
        <p14:creationId xmlns:p14="http://schemas.microsoft.com/office/powerpoint/2010/main" val="529353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635B24B-DA0B-4449-A860-59A968A9B0B4}"/>
              </a:ext>
            </a:extLst>
          </p:cNvPr>
          <p:cNvGraphicFramePr/>
          <p:nvPr>
            <p:extLst>
              <p:ext uri="{D42A27DB-BD31-4B8C-83A1-F6EECF244321}">
                <p14:modId xmlns:p14="http://schemas.microsoft.com/office/powerpoint/2010/main" val="1480605029"/>
              </p:ext>
            </p:extLst>
          </p:nvPr>
        </p:nvGraphicFramePr>
        <p:xfrm>
          <a:off x="408377" y="-1299185"/>
          <a:ext cx="6000750" cy="6263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a:spLocks noChangeArrowheads="1"/>
          </p:cNvSpPr>
          <p:nvPr/>
        </p:nvSpPr>
        <p:spPr bwMode="auto">
          <a:xfrm>
            <a:off x="482601" y="2874331"/>
            <a:ext cx="5852301" cy="1169551"/>
          </a:xfrm>
          <a:prstGeom prst="rect">
            <a:avLst/>
          </a:prstGeom>
          <a:noFill/>
          <a:ln>
            <a:solidFill>
              <a:srgbClr val="0041D2"/>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150000"/>
              </a:lnSpc>
            </a:pPr>
            <a:r>
              <a:rPr lang="en-US" altLang="en-US" sz="2400" b="1" dirty="0">
                <a:solidFill>
                  <a:srgbClr val="7030A0"/>
                </a:solidFill>
                <a:latin typeface="Calibri Bold"/>
                <a:ea typeface="Comic Sans MS" charset="0"/>
                <a:cs typeface="Comic Sans MS" charset="0"/>
              </a:rPr>
              <a:t>Infertile men have higher levels of sperm                  </a:t>
            </a:r>
          </a:p>
          <a:p>
            <a:pPr algn="ctr" eaLnBrk="1" hangingPunct="1">
              <a:lnSpc>
                <a:spcPct val="150000"/>
              </a:lnSpc>
            </a:pPr>
            <a:r>
              <a:rPr lang="en-US" altLang="en-US" sz="2400" b="1" dirty="0">
                <a:solidFill>
                  <a:srgbClr val="7030A0"/>
                </a:solidFill>
                <a:latin typeface="Calibri Bold"/>
                <a:ea typeface="Comic Sans MS" charset="0"/>
                <a:cs typeface="Comic Sans MS" charset="0"/>
              </a:rPr>
              <a:t>DNA – chromatin damage than fertile men</a:t>
            </a:r>
            <a:endParaRPr lang="en-IN" altLang="en-US" sz="2400" b="1" dirty="0">
              <a:solidFill>
                <a:srgbClr val="7030A0"/>
              </a:solidFill>
              <a:latin typeface="Calibri Bold"/>
              <a:ea typeface="Comic Sans MS" charset="0"/>
              <a:cs typeface="Comic Sans MS" charset="0"/>
            </a:endParaRPr>
          </a:p>
        </p:txBody>
      </p:sp>
      <p:pic>
        <p:nvPicPr>
          <p:cNvPr id="5" name="Picture 4"/>
          <p:cNvPicPr>
            <a:picLocks noChangeAspect="1"/>
          </p:cNvPicPr>
          <p:nvPr/>
        </p:nvPicPr>
        <p:blipFill>
          <a:blip r:embed="rId7"/>
          <a:stretch>
            <a:fillRect/>
          </a:stretch>
        </p:blipFill>
        <p:spPr>
          <a:xfrm>
            <a:off x="7248541" y="1604532"/>
            <a:ext cx="4943459" cy="4084339"/>
          </a:xfrm>
          <a:prstGeom prst="rect">
            <a:avLst/>
          </a:prstGeom>
        </p:spPr>
      </p:pic>
      <p:sp>
        <p:nvSpPr>
          <p:cNvPr id="6" name="Rectangle 5"/>
          <p:cNvSpPr/>
          <p:nvPr/>
        </p:nvSpPr>
        <p:spPr>
          <a:xfrm>
            <a:off x="8592755" y="584280"/>
            <a:ext cx="4572000" cy="844847"/>
          </a:xfrm>
          <a:prstGeom prst="rect">
            <a:avLst/>
          </a:prstGeom>
        </p:spPr>
        <p:txBody>
          <a:bodyPr>
            <a:spAutoFit/>
          </a:bodyPr>
          <a:lstStyle/>
          <a:p>
            <a:pPr algn="ctr">
              <a:lnSpc>
                <a:spcPct val="90000"/>
              </a:lnSpc>
            </a:pPr>
            <a:r>
              <a:rPr lang="en-US" b="1" dirty="0">
                <a:solidFill>
                  <a:srgbClr val="2627AF"/>
                </a:solidFill>
                <a:latin typeface="Calibri Bold"/>
                <a:ea typeface="Comic Sans MS" charset="0"/>
                <a:cs typeface="Comic Sans MS" charset="0"/>
              </a:rPr>
              <a:t>production  of sperms</a:t>
            </a:r>
          </a:p>
          <a:p>
            <a:pPr algn="ctr">
              <a:lnSpc>
                <a:spcPct val="90000"/>
              </a:lnSpc>
            </a:pPr>
            <a:r>
              <a:rPr lang="en-US" b="1" dirty="0">
                <a:latin typeface="Calibri Bold"/>
                <a:ea typeface="Comic Sans MS" charset="0"/>
                <a:cs typeface="Comic Sans MS" charset="0"/>
              </a:rPr>
              <a:t>or the </a:t>
            </a:r>
          </a:p>
          <a:p>
            <a:pPr algn="ctr">
              <a:lnSpc>
                <a:spcPct val="90000"/>
              </a:lnSpc>
            </a:pPr>
            <a:r>
              <a:rPr lang="en-US" b="1" dirty="0">
                <a:solidFill>
                  <a:srgbClr val="2627AF"/>
                </a:solidFill>
                <a:latin typeface="Calibri Bold"/>
                <a:ea typeface="Comic Sans MS" charset="0"/>
                <a:cs typeface="Comic Sans MS" charset="0"/>
              </a:rPr>
              <a:t>transport of sperms</a:t>
            </a:r>
            <a:endParaRPr lang="en-US" b="1" dirty="0">
              <a:solidFill>
                <a:srgbClr val="C00000"/>
              </a:solidFill>
              <a:latin typeface="Calibri Bold"/>
              <a:ea typeface="Comic Sans MS" charset="0"/>
              <a:cs typeface="Comic Sans MS" charset="0"/>
            </a:endParaRPr>
          </a:p>
        </p:txBody>
      </p:sp>
    </p:spTree>
    <p:extLst>
      <p:ext uri="{BB962C8B-B14F-4D97-AF65-F5344CB8AC3E}">
        <p14:creationId xmlns:p14="http://schemas.microsoft.com/office/powerpoint/2010/main" val="827459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072371" y="322603"/>
            <a:ext cx="8141607" cy="1261884"/>
          </a:xfrm>
          <a:prstGeom prst="rect">
            <a:avLst/>
          </a:prstGeom>
          <a:noFill/>
          <a:ln>
            <a:solidFill>
              <a:srgbClr val="0041D2"/>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Ins="76176" anchor="ctr">
            <a:spAutoFit/>
          </a:bodyPr>
          <a:lstStyle/>
          <a:p>
            <a:pPr algn="ctr"/>
            <a:r>
              <a:rPr lang="en-US" sz="2800" b="1" dirty="0">
                <a:solidFill>
                  <a:srgbClr val="C00000"/>
                </a:solidFill>
              </a:rPr>
              <a:t>Indications for Testing</a:t>
            </a:r>
          </a:p>
          <a:p>
            <a:pPr algn="ctr"/>
            <a:r>
              <a:rPr lang="en-US" sz="2400" b="1" dirty="0">
                <a:cs typeface="Calibri"/>
              </a:rPr>
              <a:t>The test should be offered before IVF/ICSI to male partners of couples with a history of: </a:t>
            </a:r>
            <a:endParaRPr lang="en-IN" sz="2400" b="1" dirty="0">
              <a:cs typeface="Calibri"/>
            </a:endParaRPr>
          </a:p>
        </p:txBody>
      </p:sp>
      <p:sp>
        <p:nvSpPr>
          <p:cNvPr id="5" name="Content Placeholder 4"/>
          <p:cNvSpPr>
            <a:spLocks noGrp="1"/>
          </p:cNvSpPr>
          <p:nvPr>
            <p:ph sz="half" idx="1"/>
          </p:nvPr>
        </p:nvSpPr>
        <p:spPr>
          <a:xfrm>
            <a:off x="1619250" y="2299382"/>
            <a:ext cx="4400550" cy="4141333"/>
          </a:xfrm>
          <a:ln>
            <a:solidFill>
              <a:srgbClr val="0000FF"/>
            </a:solidFill>
          </a:ln>
        </p:spPr>
        <p:txBody>
          <a:bodyPr>
            <a:normAutofit fontScale="77500" lnSpcReduction="20000"/>
          </a:bodyPr>
          <a:lstStyle/>
          <a:p>
            <a:pPr>
              <a:lnSpc>
                <a:spcPct val="150000"/>
              </a:lnSpc>
              <a:spcBef>
                <a:spcPts val="0"/>
              </a:spcBef>
              <a:buFont typeface="+mj-lt"/>
              <a:buAutoNum type="arabicPeriod"/>
              <a:defRPr/>
            </a:pPr>
            <a:r>
              <a:rPr lang="en-IN" sz="3100" b="1" dirty="0">
                <a:cs typeface="Calibri"/>
              </a:rPr>
              <a:t>Unexplained or persistent infertility </a:t>
            </a:r>
          </a:p>
          <a:p>
            <a:pPr>
              <a:lnSpc>
                <a:spcPct val="150000"/>
              </a:lnSpc>
              <a:spcBef>
                <a:spcPts val="0"/>
              </a:spcBef>
              <a:buFont typeface="+mj-lt"/>
              <a:buAutoNum type="arabicPeriod"/>
              <a:defRPr/>
            </a:pPr>
            <a:r>
              <a:rPr lang="en-IN" sz="3100" b="1" dirty="0">
                <a:solidFill>
                  <a:srgbClr val="000090"/>
                </a:solidFill>
                <a:cs typeface="Calibri"/>
              </a:rPr>
              <a:t>Failure to conceive after 5- 6 IUI cycles despite good count and motility</a:t>
            </a:r>
          </a:p>
          <a:p>
            <a:pPr>
              <a:lnSpc>
                <a:spcPct val="150000"/>
              </a:lnSpc>
              <a:spcBef>
                <a:spcPts val="0"/>
              </a:spcBef>
              <a:buFont typeface="+mj-lt"/>
              <a:buAutoNum type="arabicPeriod"/>
              <a:defRPr/>
            </a:pPr>
            <a:r>
              <a:rPr lang="en-IN" sz="3100" b="1" dirty="0">
                <a:cs typeface="Calibri"/>
              </a:rPr>
              <a:t>Low fertilization rates or poor embryo quality in IVF cycles </a:t>
            </a:r>
          </a:p>
          <a:p>
            <a:pPr>
              <a:lnSpc>
                <a:spcPct val="150000"/>
              </a:lnSpc>
              <a:spcBef>
                <a:spcPts val="0"/>
              </a:spcBef>
              <a:buFont typeface="+mj-lt"/>
              <a:buAutoNum type="arabicPeriod"/>
              <a:defRPr/>
            </a:pPr>
            <a:r>
              <a:rPr lang="en-IN" sz="3100" b="1" dirty="0">
                <a:solidFill>
                  <a:srgbClr val="000090"/>
                </a:solidFill>
                <a:cs typeface="Calibri"/>
              </a:rPr>
              <a:t>Implantation failure after IVF </a:t>
            </a:r>
          </a:p>
          <a:p>
            <a:pPr>
              <a:lnSpc>
                <a:spcPct val="150000"/>
              </a:lnSpc>
              <a:spcBef>
                <a:spcPts val="0"/>
              </a:spcBef>
              <a:buFont typeface="+mj-lt"/>
              <a:buAutoNum type="arabicPeriod"/>
              <a:defRPr/>
            </a:pPr>
            <a:endParaRPr lang="en-IN" b="1" dirty="0">
              <a:latin typeface="Calibri"/>
              <a:cs typeface="Calibri"/>
            </a:endParaRPr>
          </a:p>
          <a:p>
            <a:endParaRPr lang="en-US" dirty="0"/>
          </a:p>
        </p:txBody>
      </p:sp>
      <p:sp>
        <p:nvSpPr>
          <p:cNvPr id="6" name="Content Placeholder 5"/>
          <p:cNvSpPr>
            <a:spLocks noGrp="1"/>
          </p:cNvSpPr>
          <p:nvPr>
            <p:ph sz="half" idx="2"/>
          </p:nvPr>
        </p:nvSpPr>
        <p:spPr>
          <a:xfrm>
            <a:off x="6273801" y="2336802"/>
            <a:ext cx="4241800" cy="4103913"/>
          </a:xfrm>
          <a:ln>
            <a:solidFill>
              <a:srgbClr val="0000FF"/>
            </a:solidFill>
          </a:ln>
        </p:spPr>
        <p:txBody>
          <a:bodyPr>
            <a:normAutofit fontScale="77500" lnSpcReduction="20000"/>
          </a:bodyPr>
          <a:lstStyle/>
          <a:p>
            <a:pPr marL="514350" indent="-514350">
              <a:lnSpc>
                <a:spcPct val="170000"/>
              </a:lnSpc>
              <a:spcBef>
                <a:spcPts val="0"/>
              </a:spcBef>
              <a:buFont typeface="+mj-lt"/>
              <a:buAutoNum type="arabicPeriod" startAt="5"/>
              <a:defRPr/>
            </a:pPr>
            <a:r>
              <a:rPr lang="en-IN" sz="3100" b="1" dirty="0">
                <a:solidFill>
                  <a:srgbClr val="000090"/>
                </a:solidFill>
                <a:cs typeface="Calibri"/>
              </a:rPr>
              <a:t>Recurrent miscarriage </a:t>
            </a:r>
          </a:p>
          <a:p>
            <a:pPr marL="514350" indent="-514350">
              <a:lnSpc>
                <a:spcPct val="170000"/>
              </a:lnSpc>
              <a:spcBef>
                <a:spcPts val="0"/>
              </a:spcBef>
              <a:buFont typeface="+mj-lt"/>
              <a:buAutoNum type="arabicPeriod" startAt="5"/>
              <a:defRPr/>
            </a:pPr>
            <a:r>
              <a:rPr lang="en-IN" sz="3100" b="1" dirty="0">
                <a:cs typeface="Calibri"/>
              </a:rPr>
              <a:t>Prolonged stay in an environment that exposes to reproductive toxins</a:t>
            </a:r>
          </a:p>
          <a:p>
            <a:pPr marL="514350" indent="-514350">
              <a:lnSpc>
                <a:spcPct val="170000"/>
              </a:lnSpc>
              <a:spcBef>
                <a:spcPts val="0"/>
              </a:spcBef>
              <a:buFont typeface="+mj-lt"/>
              <a:buAutoNum type="arabicPeriod" startAt="5"/>
              <a:defRPr/>
            </a:pPr>
            <a:r>
              <a:rPr lang="en-IN" sz="3100" b="1" dirty="0">
                <a:solidFill>
                  <a:srgbClr val="000090"/>
                </a:solidFill>
                <a:cs typeface="Calibri"/>
              </a:rPr>
              <a:t>Abnormal semen Analysis</a:t>
            </a:r>
          </a:p>
          <a:p>
            <a:pPr marL="514350" indent="-514350">
              <a:lnSpc>
                <a:spcPct val="170000"/>
              </a:lnSpc>
              <a:spcBef>
                <a:spcPts val="0"/>
              </a:spcBef>
              <a:buFont typeface="+mj-lt"/>
              <a:buAutoNum type="arabicPeriod" startAt="5"/>
              <a:defRPr/>
            </a:pPr>
            <a:r>
              <a:rPr lang="en-IN" sz="3100" b="1" dirty="0">
                <a:cs typeface="Calibri"/>
              </a:rPr>
              <a:t>Advancing male age (&gt; 45 years) </a:t>
            </a:r>
          </a:p>
          <a:p>
            <a:pPr>
              <a:spcBef>
                <a:spcPts val="0"/>
              </a:spcBef>
              <a:buFont typeface="+mj-lt"/>
              <a:buAutoNum type="arabicPeriod" startAt="5"/>
              <a:defRPr/>
            </a:pPr>
            <a:endParaRPr lang="en-IN" sz="2000" dirty="0"/>
          </a:p>
          <a:p>
            <a:endParaRPr lang="en-US" sz="2000" dirty="0"/>
          </a:p>
        </p:txBody>
      </p:sp>
      <p:cxnSp>
        <p:nvCxnSpPr>
          <p:cNvPr id="3" name="Straight Arrow Connector 2">
            <a:extLst>
              <a:ext uri="{FF2B5EF4-FFF2-40B4-BE49-F238E27FC236}">
                <a16:creationId xmlns:a16="http://schemas.microsoft.com/office/drawing/2014/main" id="{F099D483-9005-CE47-8274-612F9B6E15D7}"/>
              </a:ext>
            </a:extLst>
          </p:cNvPr>
          <p:cNvCxnSpPr>
            <a:endCxn id="5" idx="0"/>
          </p:cNvCxnSpPr>
          <p:nvPr/>
        </p:nvCxnSpPr>
        <p:spPr>
          <a:xfrm>
            <a:off x="3819525" y="1582057"/>
            <a:ext cx="0" cy="717325"/>
          </a:xfrm>
          <a:prstGeom prst="straightConnector1">
            <a:avLst/>
          </a:prstGeom>
          <a:ln w="38100">
            <a:solidFill>
              <a:srgbClr val="0041D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0E693E8-DEC8-D245-B0AC-FA2AA0806D5B}"/>
              </a:ext>
            </a:extLst>
          </p:cNvPr>
          <p:cNvCxnSpPr/>
          <p:nvPr/>
        </p:nvCxnSpPr>
        <p:spPr>
          <a:xfrm>
            <a:off x="8326211" y="1589317"/>
            <a:ext cx="0" cy="717325"/>
          </a:xfrm>
          <a:prstGeom prst="straightConnector1">
            <a:avLst/>
          </a:prstGeom>
          <a:ln w="38100">
            <a:solidFill>
              <a:srgbClr val="0041D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94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0315" y="-28131"/>
            <a:ext cx="6059714" cy="1143000"/>
          </a:xfrm>
        </p:spPr>
        <p:txBody>
          <a:bodyPr>
            <a:normAutofit/>
          </a:bodyPr>
          <a:lstStyle/>
          <a:p>
            <a:pPr algn="ctr"/>
            <a:r>
              <a:rPr lang="en-US" sz="3200" b="1" dirty="0">
                <a:solidFill>
                  <a:srgbClr val="800000"/>
                </a:solidFill>
                <a:latin typeface="Calibri" panose="020F0502020204030204" pitchFamily="34" charset="0"/>
                <a:cs typeface="Calibri" panose="020F0502020204030204" pitchFamily="34" charset="0"/>
              </a:rPr>
              <a:t>Detection of sperm DNA damage </a:t>
            </a:r>
            <a:endParaRPr lang="en-US" sz="3200" dirty="0">
              <a:solidFill>
                <a:srgbClr val="800000"/>
              </a:solidFill>
            </a:endParaRPr>
          </a:p>
        </p:txBody>
      </p:sp>
      <p:pic>
        <p:nvPicPr>
          <p:cNvPr id="5" name="Picture 4"/>
          <p:cNvPicPr>
            <a:picLocks noChangeAspect="1"/>
          </p:cNvPicPr>
          <p:nvPr/>
        </p:nvPicPr>
        <p:blipFill>
          <a:blip r:embed="rId2"/>
          <a:stretch>
            <a:fillRect/>
          </a:stretch>
        </p:blipFill>
        <p:spPr>
          <a:xfrm>
            <a:off x="2470690" y="1365390"/>
            <a:ext cx="7602311" cy="4561387"/>
          </a:xfrm>
          <a:prstGeom prst="rect">
            <a:avLst/>
          </a:prstGeom>
          <a:ln>
            <a:solidFill>
              <a:srgbClr val="0041D2"/>
            </a:solidFill>
          </a:ln>
        </p:spPr>
      </p:pic>
      <p:sp>
        <p:nvSpPr>
          <p:cNvPr id="2" name="Rectangle 1"/>
          <p:cNvSpPr/>
          <p:nvPr/>
        </p:nvSpPr>
        <p:spPr>
          <a:xfrm>
            <a:off x="3911406" y="2666338"/>
            <a:ext cx="2254976" cy="707886"/>
          </a:xfrm>
          <a:prstGeom prst="rect">
            <a:avLst/>
          </a:prstGeom>
        </p:spPr>
        <p:txBody>
          <a:bodyPr wrap="none">
            <a:spAutoFit/>
          </a:bodyPr>
          <a:lstStyle/>
          <a:p>
            <a:pPr lvl="0"/>
            <a:r>
              <a:rPr lang="en-US" sz="2000" b="1" dirty="0">
                <a:solidFill>
                  <a:srgbClr val="0000FF"/>
                </a:solidFill>
              </a:rPr>
              <a:t>Single cell </a:t>
            </a:r>
          </a:p>
          <a:p>
            <a:pPr lvl="0"/>
            <a:r>
              <a:rPr lang="en-US" sz="2000" b="1" dirty="0">
                <a:solidFill>
                  <a:srgbClr val="0000FF"/>
                </a:solidFill>
              </a:rPr>
              <a:t>gel electrophoresis </a:t>
            </a:r>
          </a:p>
        </p:txBody>
      </p:sp>
      <p:sp>
        <p:nvSpPr>
          <p:cNvPr id="3" name="Rectangle 2"/>
          <p:cNvSpPr/>
          <p:nvPr/>
        </p:nvSpPr>
        <p:spPr>
          <a:xfrm>
            <a:off x="7732571" y="3245973"/>
            <a:ext cx="2485572" cy="400110"/>
          </a:xfrm>
          <a:prstGeom prst="rect">
            <a:avLst/>
          </a:prstGeom>
        </p:spPr>
        <p:txBody>
          <a:bodyPr wrap="square">
            <a:spAutoFit/>
          </a:bodyPr>
          <a:lstStyle/>
          <a:p>
            <a:pPr lvl="0"/>
            <a:r>
              <a:rPr lang="en-US" sz="2000" b="1" dirty="0">
                <a:solidFill>
                  <a:srgbClr val="0000FF"/>
                </a:solidFill>
              </a:rPr>
              <a:t>Indirect test for DFI</a:t>
            </a:r>
          </a:p>
        </p:txBody>
      </p:sp>
      <p:sp>
        <p:nvSpPr>
          <p:cNvPr id="6" name="Rectangle 5"/>
          <p:cNvSpPr/>
          <p:nvPr/>
        </p:nvSpPr>
        <p:spPr>
          <a:xfrm>
            <a:off x="4031965" y="5082291"/>
            <a:ext cx="2013857" cy="738664"/>
          </a:xfrm>
          <a:prstGeom prst="rect">
            <a:avLst/>
          </a:prstGeom>
        </p:spPr>
        <p:txBody>
          <a:bodyPr wrap="square">
            <a:spAutoFit/>
          </a:bodyPr>
          <a:lstStyle/>
          <a:p>
            <a:pPr lvl="0"/>
            <a:r>
              <a:rPr lang="en-US" sz="1400" b="1" dirty="0" err="1">
                <a:solidFill>
                  <a:srgbClr val="0000FF"/>
                </a:solidFill>
              </a:rPr>
              <a:t>deoxynucleotidyl</a:t>
            </a:r>
            <a:r>
              <a:rPr lang="en-US" sz="1400" b="1" dirty="0">
                <a:solidFill>
                  <a:srgbClr val="0000FF"/>
                </a:solidFill>
              </a:rPr>
              <a:t> </a:t>
            </a:r>
            <a:r>
              <a:rPr lang="en-US" sz="1400" b="1" dirty="0" err="1">
                <a:solidFill>
                  <a:srgbClr val="0000FF"/>
                </a:solidFill>
              </a:rPr>
              <a:t>transferase</a:t>
            </a:r>
            <a:r>
              <a:rPr lang="en-US" sz="1400" b="1" dirty="0">
                <a:solidFill>
                  <a:srgbClr val="0000FF"/>
                </a:solidFill>
              </a:rPr>
              <a:t> –mediated </a:t>
            </a:r>
            <a:r>
              <a:rPr lang="en-US" sz="1400" b="1" dirty="0" err="1">
                <a:solidFill>
                  <a:srgbClr val="0000FF"/>
                </a:solidFill>
              </a:rPr>
              <a:t>Dutp</a:t>
            </a:r>
            <a:r>
              <a:rPr lang="en-US" sz="1400" b="1" dirty="0">
                <a:solidFill>
                  <a:srgbClr val="0000FF"/>
                </a:solidFill>
              </a:rPr>
              <a:t> nick end labeling </a:t>
            </a:r>
          </a:p>
        </p:txBody>
      </p:sp>
      <p:sp>
        <p:nvSpPr>
          <p:cNvPr id="7" name="Rectangle 6"/>
          <p:cNvSpPr/>
          <p:nvPr/>
        </p:nvSpPr>
        <p:spPr>
          <a:xfrm>
            <a:off x="2476125" y="6177298"/>
            <a:ext cx="6858000" cy="618374"/>
          </a:xfrm>
          <a:prstGeom prst="rect">
            <a:avLst/>
          </a:prstGeom>
        </p:spPr>
        <p:txBody>
          <a:bodyPr wrap="square">
            <a:spAutoFit/>
          </a:bodyPr>
          <a:lstStyle/>
          <a:p>
            <a:pPr algn="ctr">
              <a:lnSpc>
                <a:spcPct val="200000"/>
              </a:lnSpc>
            </a:pPr>
            <a:r>
              <a:rPr lang="en-US" sz="2000" b="1" dirty="0">
                <a:solidFill>
                  <a:srgbClr val="9C110A"/>
                </a:solidFill>
                <a:latin typeface="Calibri Bold"/>
                <a:cs typeface="Comic Sans MS"/>
              </a:rPr>
              <a:t>30% and higher DFI low to poor fertility potential </a:t>
            </a:r>
          </a:p>
        </p:txBody>
      </p:sp>
      <p:sp>
        <p:nvSpPr>
          <p:cNvPr id="8" name="Rectangle 7">
            <a:extLst>
              <a:ext uri="{FF2B5EF4-FFF2-40B4-BE49-F238E27FC236}">
                <a16:creationId xmlns:a16="http://schemas.microsoft.com/office/drawing/2014/main" id="{CE9E9CAA-1219-E041-8B57-E1226B71897F}"/>
              </a:ext>
            </a:extLst>
          </p:cNvPr>
          <p:cNvSpPr/>
          <p:nvPr/>
        </p:nvSpPr>
        <p:spPr>
          <a:xfrm>
            <a:off x="3410857" y="101600"/>
            <a:ext cx="5776686" cy="725714"/>
          </a:xfrm>
          <a:prstGeom prst="rect">
            <a:avLst/>
          </a:prstGeom>
          <a:noFill/>
          <a:ln>
            <a:solidFill>
              <a:srgbClr val="004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66E9E68-AEBE-C047-B300-7F8D24370560}"/>
              </a:ext>
            </a:extLst>
          </p:cNvPr>
          <p:cNvCxnSpPr>
            <a:stCxn id="8" idx="2"/>
          </p:cNvCxnSpPr>
          <p:nvPr/>
        </p:nvCxnSpPr>
        <p:spPr>
          <a:xfrm>
            <a:off x="6299200" y="827314"/>
            <a:ext cx="0" cy="538076"/>
          </a:xfrm>
          <a:prstGeom prst="straightConnector1">
            <a:avLst/>
          </a:prstGeom>
          <a:ln w="38100">
            <a:solidFill>
              <a:srgbClr val="0041D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635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931892" y="1401144"/>
            <a:ext cx="3829049" cy="95410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IN" altLang="en-US" sz="2800" b="1" dirty="0">
                <a:solidFill>
                  <a:srgbClr val="C00000"/>
                </a:solidFill>
                <a:latin typeface="Calibri Bold"/>
                <a:ea typeface="Comic Sans MS" charset="0"/>
                <a:cs typeface="Comic Sans MS" charset="0"/>
              </a:rPr>
              <a:t>Causes of sperm DNA damage</a:t>
            </a:r>
          </a:p>
        </p:txBody>
      </p:sp>
      <p:sp>
        <p:nvSpPr>
          <p:cNvPr id="4" name="Rectangle 3"/>
          <p:cNvSpPr>
            <a:spLocks noChangeArrowheads="1"/>
          </p:cNvSpPr>
          <p:nvPr/>
        </p:nvSpPr>
        <p:spPr bwMode="auto">
          <a:xfrm>
            <a:off x="148448" y="2907536"/>
            <a:ext cx="2965466" cy="3554819"/>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150000"/>
              </a:lnSpc>
            </a:pPr>
            <a:r>
              <a:rPr lang="en-US" altLang="en-US" sz="2400" b="1" u="sng" dirty="0">
                <a:solidFill>
                  <a:srgbClr val="2627AF"/>
                </a:solidFill>
                <a:latin typeface="Calibri Bold"/>
                <a:ea typeface="Comic Sans MS" charset="0"/>
                <a:cs typeface="Comic Sans MS" charset="0"/>
              </a:rPr>
              <a:t>Environment</a:t>
            </a:r>
          </a:p>
          <a:p>
            <a:pPr algn="ctr" eaLnBrk="1" hangingPunct="1">
              <a:lnSpc>
                <a:spcPct val="150000"/>
              </a:lnSpc>
              <a:buFontTx/>
              <a:buBlip>
                <a:blip r:embed="rId2"/>
              </a:buBlip>
            </a:pPr>
            <a:r>
              <a:rPr lang="en-US" altLang="en-US" b="1" dirty="0">
                <a:solidFill>
                  <a:srgbClr val="D24F14"/>
                </a:solidFill>
                <a:latin typeface="Calibri Bold"/>
                <a:ea typeface="Comic Sans MS" charset="0"/>
                <a:cs typeface="Comic Sans MS" charset="0"/>
              </a:rPr>
              <a:t>Endocrine disruptors</a:t>
            </a:r>
          </a:p>
          <a:p>
            <a:pPr algn="ctr" eaLnBrk="1" hangingPunct="1">
              <a:lnSpc>
                <a:spcPct val="150000"/>
              </a:lnSpc>
            </a:pPr>
            <a:r>
              <a:rPr lang="en-US" altLang="en-US" b="1" dirty="0">
                <a:latin typeface="Calibri Bold"/>
                <a:ea typeface="Comic Sans MS" charset="0"/>
                <a:cs typeface="Comic Sans MS" charset="0"/>
              </a:rPr>
              <a:t>      </a:t>
            </a:r>
            <a:r>
              <a:rPr lang="en-US" altLang="en-US" b="1" dirty="0" err="1">
                <a:latin typeface="Calibri Bold"/>
                <a:ea typeface="Comic Sans MS" charset="0"/>
                <a:cs typeface="Comic Sans MS" charset="0"/>
              </a:rPr>
              <a:t>Xenoestrogens</a:t>
            </a:r>
            <a:endParaRPr lang="en-US" altLang="en-US" b="1" dirty="0">
              <a:latin typeface="Calibri Bold"/>
              <a:ea typeface="Comic Sans MS" charset="0"/>
              <a:cs typeface="Comic Sans MS" charset="0"/>
            </a:endParaRPr>
          </a:p>
          <a:p>
            <a:pPr algn="ctr" eaLnBrk="1" hangingPunct="1">
              <a:lnSpc>
                <a:spcPct val="150000"/>
              </a:lnSpc>
            </a:pPr>
            <a:r>
              <a:rPr lang="en-US" altLang="en-US" b="1" dirty="0">
                <a:latin typeface="Calibri Bold"/>
                <a:ea typeface="Comic Sans MS" charset="0"/>
                <a:cs typeface="Comic Sans MS" charset="0"/>
              </a:rPr>
              <a:t>      Anti-androgens</a:t>
            </a:r>
          </a:p>
          <a:p>
            <a:pPr algn="ctr" eaLnBrk="1" hangingPunct="1">
              <a:lnSpc>
                <a:spcPct val="150000"/>
              </a:lnSpc>
            </a:pPr>
            <a:r>
              <a:rPr lang="en-US" altLang="en-US" b="1" dirty="0">
                <a:latin typeface="Calibri Bold"/>
                <a:ea typeface="Comic Sans MS" charset="0"/>
                <a:cs typeface="Comic Sans MS" charset="0"/>
              </a:rPr>
              <a:t>      Toxic compounds</a:t>
            </a:r>
          </a:p>
          <a:p>
            <a:pPr algn="ctr" eaLnBrk="1" hangingPunct="1">
              <a:lnSpc>
                <a:spcPct val="150000"/>
              </a:lnSpc>
              <a:buFontTx/>
              <a:buBlip>
                <a:blip r:embed="rId2"/>
              </a:buBlip>
            </a:pPr>
            <a:r>
              <a:rPr lang="en-IN" altLang="en-US" b="1" dirty="0">
                <a:solidFill>
                  <a:srgbClr val="D24F14"/>
                </a:solidFill>
                <a:latin typeface="Calibri Bold"/>
                <a:ea typeface="Comic Sans MS" charset="0"/>
                <a:cs typeface="Comic Sans MS" charset="0"/>
              </a:rPr>
              <a:t>Hormonal deficiency</a:t>
            </a:r>
          </a:p>
          <a:p>
            <a:pPr lvl="1" eaLnBrk="1" hangingPunct="1">
              <a:lnSpc>
                <a:spcPct val="150000"/>
              </a:lnSpc>
              <a:buFontTx/>
              <a:buBlip>
                <a:blip r:embed="rId2"/>
              </a:buBlip>
            </a:pPr>
            <a:r>
              <a:rPr lang="en-IN" altLang="en-US" b="1" dirty="0">
                <a:latin typeface="Calibri Bold"/>
                <a:ea typeface="Comic Sans MS" charset="0"/>
                <a:cs typeface="Comic Sans MS" charset="0"/>
              </a:rPr>
              <a:t> </a:t>
            </a:r>
            <a:r>
              <a:rPr lang="en-IN" altLang="en-US" b="1" dirty="0" err="1">
                <a:latin typeface="Calibri Bold"/>
                <a:ea typeface="Comic Sans MS" charset="0"/>
                <a:cs typeface="Comic Sans MS" charset="0"/>
              </a:rPr>
              <a:t>Varicocele</a:t>
            </a:r>
            <a:endParaRPr lang="en-IN" altLang="en-US" b="1" dirty="0">
              <a:latin typeface="Calibri Bold"/>
              <a:ea typeface="Comic Sans MS" charset="0"/>
              <a:cs typeface="Comic Sans MS" charset="0"/>
            </a:endParaRPr>
          </a:p>
          <a:p>
            <a:pPr algn="ctr" eaLnBrk="1" hangingPunct="1">
              <a:lnSpc>
                <a:spcPct val="150000"/>
              </a:lnSpc>
              <a:buFontTx/>
              <a:buBlip>
                <a:blip r:embed="rId2"/>
              </a:buBlip>
            </a:pPr>
            <a:r>
              <a:rPr lang="en-IN" altLang="en-US" b="1" dirty="0">
                <a:solidFill>
                  <a:srgbClr val="2627AF"/>
                </a:solidFill>
                <a:latin typeface="Calibri Bold"/>
                <a:ea typeface="Comic Sans MS" charset="0"/>
                <a:cs typeface="Comic Sans MS" charset="0"/>
              </a:rPr>
              <a:t>Protamine deficiency </a:t>
            </a:r>
          </a:p>
        </p:txBody>
      </p:sp>
      <p:sp>
        <p:nvSpPr>
          <p:cNvPr id="5" name="TextBox 4"/>
          <p:cNvSpPr txBox="1">
            <a:spLocks noChangeArrowheads="1"/>
          </p:cNvSpPr>
          <p:nvPr/>
        </p:nvSpPr>
        <p:spPr bwMode="auto">
          <a:xfrm>
            <a:off x="148448" y="117034"/>
            <a:ext cx="2396238" cy="830997"/>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IN" altLang="en-US" sz="2400" b="1" dirty="0">
                <a:solidFill>
                  <a:srgbClr val="2627AF"/>
                </a:solidFill>
                <a:latin typeface="Calibri Bold"/>
                <a:ea typeface="Comic Sans MS" charset="0"/>
                <a:cs typeface="Comic Sans MS" charset="0"/>
              </a:rPr>
              <a:t>Advanced paternal age</a:t>
            </a:r>
          </a:p>
        </p:txBody>
      </p:sp>
      <p:sp>
        <p:nvSpPr>
          <p:cNvPr id="6" name="TextBox 5"/>
          <p:cNvSpPr txBox="1">
            <a:spLocks noChangeArrowheads="1"/>
          </p:cNvSpPr>
          <p:nvPr/>
        </p:nvSpPr>
        <p:spPr bwMode="auto">
          <a:xfrm>
            <a:off x="8557067" y="0"/>
            <a:ext cx="3595753" cy="2308324"/>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150000"/>
              </a:lnSpc>
            </a:pPr>
            <a:r>
              <a:rPr lang="en-IN" altLang="en-US" sz="2400" b="1" u="sng" dirty="0">
                <a:solidFill>
                  <a:srgbClr val="2627AF"/>
                </a:solidFill>
                <a:latin typeface="Calibri Bold"/>
                <a:ea typeface="Comic Sans MS" charset="0"/>
                <a:cs typeface="Comic Sans MS" charset="0"/>
              </a:rPr>
              <a:t>Genetic Inheritance</a:t>
            </a:r>
          </a:p>
          <a:p>
            <a:pPr algn="ctr" eaLnBrk="1" hangingPunct="1">
              <a:lnSpc>
                <a:spcPct val="150000"/>
              </a:lnSpc>
              <a:buFontTx/>
              <a:buBlip>
                <a:blip r:embed="rId2"/>
              </a:buBlip>
            </a:pPr>
            <a:r>
              <a:rPr lang="en-IN" altLang="en-US" b="1" dirty="0">
                <a:latin typeface="Calibri Bold"/>
                <a:ea typeface="Comic Sans MS" charset="0"/>
                <a:cs typeface="Comic Sans MS" charset="0"/>
              </a:rPr>
              <a:t>Mutations</a:t>
            </a:r>
          </a:p>
          <a:p>
            <a:pPr algn="ctr" eaLnBrk="1" hangingPunct="1">
              <a:lnSpc>
                <a:spcPct val="150000"/>
              </a:lnSpc>
              <a:buFontTx/>
              <a:buBlip>
                <a:blip r:embed="rId2"/>
              </a:buBlip>
            </a:pPr>
            <a:r>
              <a:rPr lang="en-US" altLang="en-US" b="1" dirty="0">
                <a:solidFill>
                  <a:srgbClr val="D24F14"/>
                </a:solidFill>
                <a:latin typeface="Calibri Bold"/>
                <a:ea typeface="Comic Sans MS" charset="0"/>
                <a:cs typeface="Comic Sans MS" charset="0"/>
              </a:rPr>
              <a:t>CABVD</a:t>
            </a:r>
          </a:p>
          <a:p>
            <a:pPr algn="ctr" eaLnBrk="1" hangingPunct="1">
              <a:lnSpc>
                <a:spcPct val="150000"/>
              </a:lnSpc>
              <a:buFontTx/>
              <a:buBlip>
                <a:blip r:embed="rId2"/>
              </a:buBlip>
            </a:pPr>
            <a:r>
              <a:rPr lang="en-US" altLang="en-US" b="1" dirty="0" err="1">
                <a:latin typeface="Calibri Bold"/>
                <a:ea typeface="Comic Sans MS" charset="0"/>
                <a:cs typeface="Comic Sans MS" charset="0"/>
              </a:rPr>
              <a:t>Robertsonian</a:t>
            </a:r>
            <a:r>
              <a:rPr lang="en-US" altLang="en-US" b="1" dirty="0">
                <a:latin typeface="Calibri Bold"/>
                <a:ea typeface="Comic Sans MS" charset="0"/>
                <a:cs typeface="Comic Sans MS" charset="0"/>
              </a:rPr>
              <a:t> translocations</a:t>
            </a:r>
          </a:p>
          <a:p>
            <a:pPr algn="ctr" eaLnBrk="1" hangingPunct="1">
              <a:lnSpc>
                <a:spcPct val="150000"/>
              </a:lnSpc>
              <a:buFontTx/>
              <a:buBlip>
                <a:blip r:embed="rId2"/>
              </a:buBlip>
            </a:pPr>
            <a:r>
              <a:rPr lang="en-US" altLang="en-US" b="1" dirty="0">
                <a:solidFill>
                  <a:srgbClr val="D24F14"/>
                </a:solidFill>
                <a:latin typeface="Calibri Bold"/>
                <a:ea typeface="Comic Sans MS" charset="0"/>
                <a:cs typeface="Comic Sans MS" charset="0"/>
              </a:rPr>
              <a:t>Y chromosome deletion</a:t>
            </a:r>
            <a:endParaRPr lang="en-IN" altLang="en-US" b="1" dirty="0">
              <a:solidFill>
                <a:srgbClr val="D24F14"/>
              </a:solidFill>
              <a:latin typeface="Calibri Bold"/>
              <a:ea typeface="Comic Sans MS" charset="0"/>
              <a:cs typeface="Comic Sans MS" charset="0"/>
            </a:endParaRPr>
          </a:p>
        </p:txBody>
      </p:sp>
      <p:sp>
        <p:nvSpPr>
          <p:cNvPr id="7" name="TextBox 21"/>
          <p:cNvSpPr txBox="1">
            <a:spLocks noChangeArrowheads="1"/>
          </p:cNvSpPr>
          <p:nvPr/>
        </p:nvSpPr>
        <p:spPr bwMode="auto">
          <a:xfrm>
            <a:off x="4043202" y="2883847"/>
            <a:ext cx="3495996" cy="397031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150000"/>
              </a:lnSpc>
            </a:pPr>
            <a:r>
              <a:rPr lang="en-US" altLang="en-US" sz="2400" b="1" u="sng" dirty="0">
                <a:solidFill>
                  <a:srgbClr val="2627AF"/>
                </a:solidFill>
                <a:latin typeface="Calibri Bold"/>
                <a:ea typeface="Comic Sans MS" charset="0"/>
                <a:cs typeface="Comic Sans MS" charset="0"/>
              </a:rPr>
              <a:t>Occupation</a:t>
            </a:r>
          </a:p>
          <a:p>
            <a:pPr algn="ctr" eaLnBrk="1" hangingPunct="1">
              <a:lnSpc>
                <a:spcPct val="150000"/>
              </a:lnSpc>
              <a:buFontTx/>
              <a:buBlip>
                <a:blip r:embed="rId2"/>
              </a:buBlip>
            </a:pPr>
            <a:r>
              <a:rPr lang="en-US" altLang="en-US" b="1" dirty="0">
                <a:latin typeface="Calibri Bold"/>
                <a:ea typeface="Comic Sans MS" charset="0"/>
                <a:cs typeface="Comic Sans MS" charset="0"/>
              </a:rPr>
              <a:t>Plastics &amp; resins</a:t>
            </a:r>
          </a:p>
          <a:p>
            <a:pPr algn="ctr" eaLnBrk="1" hangingPunct="1">
              <a:lnSpc>
                <a:spcPct val="150000"/>
              </a:lnSpc>
              <a:buFontTx/>
              <a:buBlip>
                <a:blip r:embed="rId2"/>
              </a:buBlip>
            </a:pPr>
            <a:r>
              <a:rPr lang="en-US" altLang="en-US" b="1" dirty="0">
                <a:solidFill>
                  <a:srgbClr val="D24F14"/>
                </a:solidFill>
                <a:latin typeface="Calibri Bold"/>
                <a:ea typeface="Comic Sans MS" charset="0"/>
                <a:cs typeface="Comic Sans MS" charset="0"/>
              </a:rPr>
              <a:t>Solvents</a:t>
            </a:r>
          </a:p>
          <a:p>
            <a:pPr algn="ctr" eaLnBrk="1" hangingPunct="1">
              <a:lnSpc>
                <a:spcPct val="150000"/>
              </a:lnSpc>
              <a:buFontTx/>
              <a:buBlip>
                <a:blip r:embed="rId2"/>
              </a:buBlip>
            </a:pPr>
            <a:r>
              <a:rPr lang="en-US" altLang="en-US" b="1" dirty="0">
                <a:latin typeface="Calibri Bold"/>
                <a:ea typeface="Comic Sans MS" charset="0"/>
                <a:cs typeface="Comic Sans MS" charset="0"/>
              </a:rPr>
              <a:t>Wood processing</a:t>
            </a:r>
          </a:p>
          <a:p>
            <a:pPr algn="ctr" eaLnBrk="1" hangingPunct="1">
              <a:lnSpc>
                <a:spcPct val="150000"/>
              </a:lnSpc>
              <a:buFontTx/>
              <a:buBlip>
                <a:blip r:embed="rId2"/>
              </a:buBlip>
            </a:pPr>
            <a:r>
              <a:rPr lang="en-US" altLang="en-US" b="1" dirty="0">
                <a:solidFill>
                  <a:srgbClr val="D24F14"/>
                </a:solidFill>
                <a:latin typeface="Calibri Bold"/>
                <a:ea typeface="Comic Sans MS" charset="0"/>
                <a:cs typeface="Comic Sans MS" charset="0"/>
              </a:rPr>
              <a:t>Metal industry</a:t>
            </a:r>
          </a:p>
          <a:p>
            <a:pPr algn="ctr" eaLnBrk="1" hangingPunct="1">
              <a:lnSpc>
                <a:spcPct val="150000"/>
              </a:lnSpc>
              <a:buFontTx/>
              <a:buBlip>
                <a:blip r:embed="rId2"/>
              </a:buBlip>
            </a:pPr>
            <a:r>
              <a:rPr lang="en-US" altLang="en-US" b="1" dirty="0">
                <a:latin typeface="Calibri Bold"/>
                <a:ea typeface="Comic Sans MS" charset="0"/>
                <a:cs typeface="Comic Sans MS" charset="0"/>
              </a:rPr>
              <a:t>Automobile, truck &amp; aircraft mechanics</a:t>
            </a:r>
          </a:p>
          <a:p>
            <a:pPr algn="ctr" eaLnBrk="1" hangingPunct="1">
              <a:lnSpc>
                <a:spcPct val="150000"/>
              </a:lnSpc>
              <a:buFontTx/>
              <a:buBlip>
                <a:blip r:embed="rId2"/>
              </a:buBlip>
            </a:pPr>
            <a:r>
              <a:rPr lang="en-US" altLang="en-US" b="1" dirty="0">
                <a:solidFill>
                  <a:srgbClr val="D24F14"/>
                </a:solidFill>
                <a:latin typeface="Calibri Bold"/>
                <a:ea typeface="Comic Sans MS" charset="0"/>
                <a:cs typeface="Comic Sans MS" charset="0"/>
              </a:rPr>
              <a:t>Sedentary or stressful jobs</a:t>
            </a:r>
          </a:p>
          <a:p>
            <a:pPr algn="ctr" eaLnBrk="1" hangingPunct="1">
              <a:lnSpc>
                <a:spcPct val="150000"/>
              </a:lnSpc>
              <a:buFontTx/>
              <a:buBlip>
                <a:blip r:embed="rId2"/>
              </a:buBlip>
            </a:pPr>
            <a:r>
              <a:rPr lang="en-US" altLang="en-US" b="1" dirty="0">
                <a:latin typeface="Calibri Bold"/>
                <a:ea typeface="Comic Sans MS" charset="0"/>
                <a:cs typeface="Comic Sans MS" charset="0"/>
              </a:rPr>
              <a:t>Exposure to WIFI </a:t>
            </a:r>
            <a:endParaRPr lang="en-IN" altLang="en-US" b="1" dirty="0">
              <a:latin typeface="Calibri Bold"/>
              <a:ea typeface="Comic Sans MS" charset="0"/>
              <a:cs typeface="Comic Sans MS" charset="0"/>
            </a:endParaRPr>
          </a:p>
        </p:txBody>
      </p:sp>
      <p:sp>
        <p:nvSpPr>
          <p:cNvPr id="8" name="TextBox 3"/>
          <p:cNvSpPr txBox="1">
            <a:spLocks noChangeArrowheads="1"/>
          </p:cNvSpPr>
          <p:nvPr/>
        </p:nvSpPr>
        <p:spPr bwMode="auto">
          <a:xfrm>
            <a:off x="8915406" y="2377813"/>
            <a:ext cx="3142172" cy="447635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150000"/>
              </a:lnSpc>
            </a:pPr>
            <a:r>
              <a:rPr lang="en-US" altLang="en-US" sz="2400" b="1" u="sng" dirty="0">
                <a:solidFill>
                  <a:srgbClr val="2627AF"/>
                </a:solidFill>
                <a:latin typeface="Calibri Bold"/>
                <a:ea typeface="Comic Sans MS" charset="0"/>
                <a:cs typeface="Comic Sans MS" charset="0"/>
              </a:rPr>
              <a:t>Life style</a:t>
            </a:r>
            <a:endParaRPr lang="en-IN" altLang="en-US" sz="2400" b="1" u="sng" dirty="0">
              <a:solidFill>
                <a:srgbClr val="2627AF"/>
              </a:solidFill>
              <a:latin typeface="Calibri Bold"/>
              <a:ea typeface="Comic Sans MS" charset="0"/>
              <a:cs typeface="Comic Sans MS" charset="0"/>
            </a:endParaRPr>
          </a:p>
          <a:p>
            <a:pPr algn="ctr" eaLnBrk="1" hangingPunct="1">
              <a:lnSpc>
                <a:spcPct val="150000"/>
              </a:lnSpc>
              <a:buFontTx/>
              <a:buBlip>
                <a:blip r:embed="rId2"/>
              </a:buBlip>
            </a:pPr>
            <a:r>
              <a:rPr lang="en-US" altLang="en-US" b="1" dirty="0">
                <a:latin typeface="Calibri Bold"/>
                <a:ea typeface="Comic Sans MS" charset="0"/>
                <a:cs typeface="Comic Sans MS" charset="0"/>
              </a:rPr>
              <a:t>Diet</a:t>
            </a:r>
            <a:endParaRPr lang="en-IN" altLang="en-US" b="1" dirty="0">
              <a:latin typeface="Calibri Bold"/>
              <a:ea typeface="Comic Sans MS" charset="0"/>
              <a:cs typeface="Comic Sans MS" charset="0"/>
            </a:endParaRPr>
          </a:p>
          <a:p>
            <a:pPr algn="ctr" eaLnBrk="1" hangingPunct="1">
              <a:lnSpc>
                <a:spcPct val="150000"/>
              </a:lnSpc>
              <a:buFontTx/>
              <a:buBlip>
                <a:blip r:embed="rId2"/>
              </a:buBlip>
            </a:pPr>
            <a:r>
              <a:rPr lang="en-IN" altLang="en-US" b="1" dirty="0">
                <a:solidFill>
                  <a:srgbClr val="D24F14"/>
                </a:solidFill>
                <a:latin typeface="Calibri Bold"/>
                <a:ea typeface="Comic Sans MS" charset="0"/>
                <a:cs typeface="Comic Sans MS" charset="0"/>
              </a:rPr>
              <a:t>Cigarette Smoking</a:t>
            </a:r>
          </a:p>
          <a:p>
            <a:pPr algn="ctr" eaLnBrk="1" hangingPunct="1">
              <a:lnSpc>
                <a:spcPct val="150000"/>
              </a:lnSpc>
              <a:buFontTx/>
              <a:buBlip>
                <a:blip r:embed="rId2"/>
              </a:buBlip>
            </a:pPr>
            <a:r>
              <a:rPr lang="en-IN" altLang="en-US" b="1" dirty="0">
                <a:latin typeface="Calibri Bold"/>
                <a:ea typeface="Comic Sans MS" charset="0"/>
                <a:cs typeface="Comic Sans MS" charset="0"/>
              </a:rPr>
              <a:t> Alcohol</a:t>
            </a:r>
          </a:p>
          <a:p>
            <a:pPr algn="ctr" eaLnBrk="1" hangingPunct="1">
              <a:lnSpc>
                <a:spcPct val="150000"/>
              </a:lnSpc>
              <a:buFontTx/>
              <a:buBlip>
                <a:blip r:embed="rId2"/>
              </a:buBlip>
            </a:pPr>
            <a:r>
              <a:rPr lang="en-IN" altLang="en-US" b="1" dirty="0">
                <a:latin typeface="Calibri Bold"/>
                <a:ea typeface="Comic Sans MS" charset="0"/>
                <a:cs typeface="Comic Sans MS" charset="0"/>
              </a:rPr>
              <a:t>Recreational drugs  </a:t>
            </a:r>
          </a:p>
          <a:p>
            <a:pPr algn="ctr" eaLnBrk="1" hangingPunct="1">
              <a:lnSpc>
                <a:spcPct val="150000"/>
              </a:lnSpc>
              <a:buFontTx/>
              <a:buBlip>
                <a:blip r:embed="rId2"/>
              </a:buBlip>
            </a:pPr>
            <a:r>
              <a:rPr lang="en-US" altLang="en-US" b="1" dirty="0">
                <a:solidFill>
                  <a:srgbClr val="D24F14"/>
                </a:solidFill>
                <a:latin typeface="Calibri Bold"/>
                <a:ea typeface="Comic Sans MS" charset="0"/>
                <a:cs typeface="Comic Sans MS" charset="0"/>
              </a:rPr>
              <a:t>STIs</a:t>
            </a:r>
            <a:endParaRPr lang="en-IN" altLang="en-US" b="1" dirty="0">
              <a:solidFill>
                <a:srgbClr val="D24F14"/>
              </a:solidFill>
              <a:latin typeface="Calibri Bold"/>
              <a:ea typeface="Comic Sans MS" charset="0"/>
              <a:cs typeface="Comic Sans MS" charset="0"/>
            </a:endParaRPr>
          </a:p>
          <a:p>
            <a:pPr algn="ctr" eaLnBrk="1" hangingPunct="1">
              <a:lnSpc>
                <a:spcPct val="150000"/>
              </a:lnSpc>
              <a:buFontTx/>
              <a:buBlip>
                <a:blip r:embed="rId2"/>
              </a:buBlip>
            </a:pPr>
            <a:r>
              <a:rPr lang="en-IN" altLang="en-US" b="1" dirty="0">
                <a:latin typeface="Calibri Bold"/>
                <a:ea typeface="Comic Sans MS" charset="0"/>
                <a:cs typeface="Comic Sans MS" charset="0"/>
              </a:rPr>
              <a:t>Injury</a:t>
            </a:r>
          </a:p>
          <a:p>
            <a:pPr algn="ctr" eaLnBrk="1" hangingPunct="1">
              <a:lnSpc>
                <a:spcPct val="150000"/>
              </a:lnSpc>
              <a:buFontTx/>
              <a:buBlip>
                <a:blip r:embed="rId2"/>
              </a:buBlip>
            </a:pPr>
            <a:r>
              <a:rPr lang="en-IN" altLang="en-US" b="1" dirty="0">
                <a:solidFill>
                  <a:srgbClr val="D24F14"/>
                </a:solidFill>
                <a:latin typeface="Calibri Bold"/>
                <a:ea typeface="Comic Sans MS" charset="0"/>
                <a:cs typeface="Comic Sans MS" charset="0"/>
              </a:rPr>
              <a:t>Infection </a:t>
            </a:r>
          </a:p>
          <a:p>
            <a:pPr algn="ctr" eaLnBrk="1" hangingPunct="1">
              <a:lnSpc>
                <a:spcPct val="150000"/>
              </a:lnSpc>
              <a:buFontTx/>
              <a:buBlip>
                <a:blip r:embed="rId2"/>
              </a:buBlip>
            </a:pPr>
            <a:r>
              <a:rPr lang="en-IN" altLang="en-US" b="1" dirty="0">
                <a:latin typeface="Calibri Bold"/>
                <a:ea typeface="Comic Sans MS" charset="0"/>
                <a:cs typeface="Comic Sans MS" charset="0"/>
              </a:rPr>
              <a:t>Obesity</a:t>
            </a:r>
          </a:p>
          <a:p>
            <a:pPr algn="ctr" eaLnBrk="1" hangingPunct="1">
              <a:lnSpc>
                <a:spcPct val="150000"/>
              </a:lnSpc>
              <a:buFontTx/>
              <a:buBlip>
                <a:blip r:embed="rId2"/>
              </a:buBlip>
            </a:pPr>
            <a:r>
              <a:rPr lang="en-IN" altLang="en-US" b="1" dirty="0">
                <a:solidFill>
                  <a:srgbClr val="D24F14"/>
                </a:solidFill>
                <a:latin typeface="Calibri Bold"/>
                <a:ea typeface="Comic Sans MS" charset="0"/>
                <a:cs typeface="Comic Sans MS" charset="0"/>
              </a:rPr>
              <a:t>Use of mobiles</a:t>
            </a:r>
          </a:p>
        </p:txBody>
      </p:sp>
      <p:cxnSp>
        <p:nvCxnSpPr>
          <p:cNvPr id="10" name="Straight Arrow Connector 9"/>
          <p:cNvCxnSpPr>
            <a:stCxn id="4" idx="0"/>
            <a:endCxn id="2" idx="1"/>
          </p:cNvCxnSpPr>
          <p:nvPr/>
        </p:nvCxnSpPr>
        <p:spPr>
          <a:xfrm flipV="1">
            <a:off x="1631181" y="1878198"/>
            <a:ext cx="1300711" cy="1029338"/>
          </a:xfrm>
          <a:prstGeom prst="straightConnector1">
            <a:avLst/>
          </a:prstGeom>
          <a:ln w="57150">
            <a:solidFill>
              <a:srgbClr val="00940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endCxn id="2" idx="1"/>
          </p:cNvCxnSpPr>
          <p:nvPr/>
        </p:nvCxnSpPr>
        <p:spPr>
          <a:xfrm>
            <a:off x="1135766" y="1004426"/>
            <a:ext cx="1796126" cy="873772"/>
          </a:xfrm>
          <a:prstGeom prst="straightConnector1">
            <a:avLst/>
          </a:prstGeom>
          <a:ln w="57150">
            <a:solidFill>
              <a:srgbClr val="00940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2" idx="3"/>
          </p:cNvCxnSpPr>
          <p:nvPr/>
        </p:nvCxnSpPr>
        <p:spPr>
          <a:xfrm flipH="1">
            <a:off x="6760941" y="664222"/>
            <a:ext cx="1796126" cy="1213976"/>
          </a:xfrm>
          <a:prstGeom prst="straightConnector1">
            <a:avLst/>
          </a:prstGeom>
          <a:ln w="57150">
            <a:solidFill>
              <a:srgbClr val="00940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571726" y="2443012"/>
            <a:ext cx="1343680" cy="2490939"/>
          </a:xfrm>
          <a:prstGeom prst="straightConnector1">
            <a:avLst/>
          </a:prstGeom>
          <a:ln w="57150">
            <a:solidFill>
              <a:srgbClr val="00940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791200" y="2308324"/>
            <a:ext cx="0" cy="511494"/>
          </a:xfrm>
          <a:prstGeom prst="straightConnector1">
            <a:avLst/>
          </a:prstGeom>
          <a:ln w="57150">
            <a:solidFill>
              <a:srgbClr val="00940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00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p:cNvSpPr txBox="1">
            <a:spLocks noChangeArrowheads="1"/>
          </p:cNvSpPr>
          <p:nvPr/>
        </p:nvSpPr>
        <p:spPr bwMode="auto">
          <a:xfrm>
            <a:off x="2771734" y="10555"/>
            <a:ext cx="6643688" cy="1143070"/>
          </a:xfrm>
          <a:prstGeom prst="rect">
            <a:avLst/>
          </a:prstGeom>
          <a:noFill/>
          <a:ln w="38100">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50000"/>
              </a:lnSpc>
            </a:pPr>
            <a:r>
              <a:rPr lang="en-US" b="1" dirty="0">
                <a:solidFill>
                  <a:srgbClr val="800000"/>
                </a:solidFill>
                <a:latin typeface="Calibri Bold"/>
              </a:rPr>
              <a:t>Evidence linking sperm DNA fragmentation to poor reproductive outcome </a:t>
            </a:r>
          </a:p>
        </p:txBody>
      </p:sp>
      <p:sp>
        <p:nvSpPr>
          <p:cNvPr id="25602" name="TextBox 5"/>
          <p:cNvSpPr txBox="1">
            <a:spLocks noChangeArrowheads="1"/>
          </p:cNvSpPr>
          <p:nvPr/>
        </p:nvSpPr>
        <p:spPr bwMode="auto">
          <a:xfrm>
            <a:off x="736595" y="2556329"/>
            <a:ext cx="10713965" cy="4278094"/>
          </a:xfrm>
          <a:prstGeom prst="rect">
            <a:avLst/>
          </a:prstGeom>
          <a:noFill/>
          <a:ln w="38100">
            <a:solidFill>
              <a:srgbClr val="0041D2"/>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50000"/>
              </a:lnSpc>
            </a:pPr>
            <a:r>
              <a:rPr lang="en-US" sz="2000" b="1" dirty="0">
                <a:solidFill>
                  <a:schemeClr val="accent2"/>
                </a:solidFill>
                <a:latin typeface="Calibri Bold"/>
              </a:rPr>
              <a:t>It has  Impact on embryo/blastocyst development, progress of pregnancy and pregnancy loss</a:t>
            </a:r>
          </a:p>
          <a:p>
            <a:pPr algn="ctr" eaLnBrk="1" hangingPunct="1">
              <a:lnSpc>
                <a:spcPct val="150000"/>
              </a:lnSpc>
            </a:pPr>
            <a:endParaRPr lang="en-US" sz="2000" b="1" dirty="0">
              <a:solidFill>
                <a:schemeClr val="accent2"/>
              </a:solidFill>
              <a:latin typeface="Calibri Bold"/>
            </a:endParaRPr>
          </a:p>
          <a:p>
            <a:pPr algn="ctr" eaLnBrk="1" hangingPunct="1">
              <a:lnSpc>
                <a:spcPct val="150000"/>
              </a:lnSpc>
            </a:pPr>
            <a:r>
              <a:rPr lang="en-US" sz="2000" b="1" dirty="0">
                <a:solidFill>
                  <a:srgbClr val="2627AF"/>
                </a:solidFill>
                <a:latin typeface="Calibri Bold"/>
              </a:rPr>
              <a:t>Can also have impact on health of the baby born</a:t>
            </a:r>
          </a:p>
          <a:p>
            <a:pPr marL="342900" indent="-342900" algn="ctr">
              <a:lnSpc>
                <a:spcPct val="150000"/>
              </a:lnSpc>
              <a:buClr>
                <a:srgbClr val="660066"/>
              </a:buClr>
              <a:buFont typeface="Wingdings" charset="2"/>
              <a:buChar char="§"/>
            </a:pPr>
            <a:r>
              <a:rPr lang="en-US" sz="2000" b="1" dirty="0">
                <a:solidFill>
                  <a:srgbClr val="FF0000"/>
                </a:solidFill>
                <a:latin typeface="Calibri Bold"/>
              </a:rPr>
              <a:t>Dominant genetic mutations</a:t>
            </a:r>
            <a:r>
              <a:rPr lang="en-US" sz="2000" b="1" dirty="0">
                <a:solidFill>
                  <a:schemeClr val="accent2"/>
                </a:solidFill>
                <a:latin typeface="Calibri Bold"/>
              </a:rPr>
              <a:t>- </a:t>
            </a:r>
            <a:r>
              <a:rPr lang="en-US" sz="2000" b="1" dirty="0" err="1">
                <a:solidFill>
                  <a:schemeClr val="accent2"/>
                </a:solidFill>
                <a:latin typeface="Calibri Bold"/>
              </a:rPr>
              <a:t>Achondroplasia</a:t>
            </a:r>
            <a:r>
              <a:rPr lang="en-US" sz="2000" b="1" dirty="0">
                <a:solidFill>
                  <a:schemeClr val="accent2"/>
                </a:solidFill>
                <a:latin typeface="Calibri Bold"/>
              </a:rPr>
              <a:t> and </a:t>
            </a:r>
            <a:r>
              <a:rPr lang="en-US" sz="2000" b="1" dirty="0" err="1">
                <a:solidFill>
                  <a:schemeClr val="accent2"/>
                </a:solidFill>
                <a:latin typeface="Calibri Bold"/>
              </a:rPr>
              <a:t>Apert</a:t>
            </a:r>
            <a:r>
              <a:rPr lang="en-US" sz="2000" b="1" dirty="0">
                <a:solidFill>
                  <a:schemeClr val="accent2"/>
                </a:solidFill>
                <a:latin typeface="Calibri Bold"/>
              </a:rPr>
              <a:t> Syndrome</a:t>
            </a:r>
          </a:p>
          <a:p>
            <a:pPr marL="342900" indent="-342900" algn="ctr">
              <a:lnSpc>
                <a:spcPct val="150000"/>
              </a:lnSpc>
              <a:buClr>
                <a:srgbClr val="660066"/>
              </a:buClr>
              <a:buFont typeface="Wingdings" charset="2"/>
              <a:buChar char="§"/>
            </a:pPr>
            <a:r>
              <a:rPr lang="en-US" sz="2000" b="1" dirty="0">
                <a:solidFill>
                  <a:srgbClr val="FF0000"/>
                </a:solidFill>
                <a:latin typeface="Calibri Bold"/>
              </a:rPr>
              <a:t>Neurological Disorders </a:t>
            </a:r>
            <a:r>
              <a:rPr lang="en-US" sz="2000" b="1" dirty="0">
                <a:latin typeface="Calibri Bold"/>
              </a:rPr>
              <a:t>-Schizophrenia , Autism and Bipolar disorder</a:t>
            </a:r>
          </a:p>
          <a:p>
            <a:pPr marL="342900" indent="-342900" algn="ctr">
              <a:lnSpc>
                <a:spcPct val="150000"/>
              </a:lnSpc>
              <a:buClr>
                <a:srgbClr val="660066"/>
              </a:buClr>
              <a:buFont typeface="Wingdings" charset="2"/>
              <a:buChar char="§"/>
            </a:pPr>
            <a:r>
              <a:rPr lang="en-US" sz="2000" b="1" dirty="0">
                <a:solidFill>
                  <a:srgbClr val="FF0000"/>
                </a:solidFill>
                <a:latin typeface="Calibri Bold"/>
              </a:rPr>
              <a:t>Disease &amp; Birth defects- </a:t>
            </a:r>
            <a:r>
              <a:rPr lang="en-US" sz="2000" b="1" dirty="0">
                <a:solidFill>
                  <a:schemeClr val="accent2"/>
                </a:solidFill>
                <a:latin typeface="Calibri Bold"/>
              </a:rPr>
              <a:t>Neural tube defects, Epilepsy, Huntington disease and Down’s Syndrome</a:t>
            </a:r>
          </a:p>
          <a:p>
            <a:pPr marL="342900" indent="-342900" algn="ctr">
              <a:lnSpc>
                <a:spcPct val="150000"/>
              </a:lnSpc>
              <a:buClr>
                <a:srgbClr val="660066"/>
              </a:buClr>
              <a:buFont typeface="Wingdings" charset="2"/>
              <a:buChar char="§"/>
            </a:pPr>
            <a:endParaRPr lang="en-US" sz="2000" b="1" dirty="0">
              <a:solidFill>
                <a:schemeClr val="accent2"/>
              </a:solidFill>
              <a:latin typeface="Calibri Bold"/>
            </a:endParaRPr>
          </a:p>
          <a:p>
            <a:pPr algn="ctr">
              <a:buClr>
                <a:srgbClr val="660066"/>
              </a:buClr>
            </a:pPr>
            <a:r>
              <a:rPr lang="en-US" sz="1600" b="1" i="1" dirty="0">
                <a:solidFill>
                  <a:schemeClr val="accent6">
                    <a:lumMod val="75000"/>
                  </a:schemeClr>
                </a:solidFill>
                <a:latin typeface="Calibri Bold"/>
                <a:ea typeface="Comic Sans MS" charset="0"/>
                <a:cs typeface="Comic Sans MS" charset="0"/>
              </a:rPr>
              <a:t>Sheena EM Lewis, </a:t>
            </a:r>
            <a:r>
              <a:rPr lang="de-DE" sz="1600" b="1" i="1" dirty="0">
                <a:solidFill>
                  <a:schemeClr val="accent6">
                    <a:lumMod val="75000"/>
                  </a:schemeClr>
                </a:solidFill>
                <a:latin typeface="Calibri Bold"/>
                <a:ea typeface="Comic Sans MS" charset="0"/>
                <a:cs typeface="Comic Sans MS" charset="0"/>
              </a:rPr>
              <a:t>Asian J </a:t>
            </a:r>
            <a:r>
              <a:rPr lang="de-DE" sz="1600" b="1" i="1" dirty="0" err="1">
                <a:solidFill>
                  <a:schemeClr val="accent6">
                    <a:lumMod val="75000"/>
                  </a:schemeClr>
                </a:solidFill>
                <a:latin typeface="Calibri Bold"/>
                <a:ea typeface="Comic Sans MS" charset="0"/>
                <a:cs typeface="Comic Sans MS" charset="0"/>
              </a:rPr>
              <a:t>Androl</a:t>
            </a:r>
            <a:r>
              <a:rPr lang="de-DE" sz="1600" b="1" i="1" dirty="0">
                <a:solidFill>
                  <a:schemeClr val="accent6">
                    <a:lumMod val="75000"/>
                  </a:schemeClr>
                </a:solidFill>
                <a:latin typeface="Calibri Bold"/>
                <a:ea typeface="Comic Sans MS" charset="0"/>
                <a:cs typeface="Comic Sans MS" charset="0"/>
              </a:rPr>
              <a:t>. 2015 Jul-Aug; 17(4): 616–622., </a:t>
            </a:r>
            <a:r>
              <a:rPr lang="en-US" sz="1600" b="1" i="1" dirty="0">
                <a:solidFill>
                  <a:schemeClr val="accent6">
                    <a:lumMod val="75000"/>
                  </a:schemeClr>
                </a:solidFill>
                <a:latin typeface="Calibri Bold"/>
                <a:ea typeface="Comic Sans MS" charset="0"/>
                <a:cs typeface="Comic Sans MS" charset="0"/>
              </a:rPr>
              <a:t>Feinberg, J. </a:t>
            </a:r>
            <a:r>
              <a:rPr lang="en-US" sz="1600" b="1" i="1" dirty="0" err="1">
                <a:solidFill>
                  <a:schemeClr val="accent6">
                    <a:lumMod val="75000"/>
                  </a:schemeClr>
                </a:solidFill>
                <a:latin typeface="Calibri Bold"/>
                <a:ea typeface="Comic Sans MS" charset="0"/>
                <a:cs typeface="Comic Sans MS" charset="0"/>
              </a:rPr>
              <a:t>I.,et</a:t>
            </a:r>
            <a:r>
              <a:rPr lang="en-US" sz="1600" b="1" i="1" dirty="0">
                <a:solidFill>
                  <a:schemeClr val="accent6">
                    <a:lumMod val="75000"/>
                  </a:schemeClr>
                </a:solidFill>
                <a:latin typeface="Calibri Bold"/>
                <a:ea typeface="Comic Sans MS" charset="0"/>
                <a:cs typeface="Comic Sans MS" charset="0"/>
              </a:rPr>
              <a:t> al 2015. International journal of epidemiology, 44(4), 1199-1210.; Jenkins, T. G., et al 2014. </a:t>
            </a:r>
            <a:r>
              <a:rPr lang="sk-SK" sz="1600" b="1" i="1" dirty="0" err="1">
                <a:solidFill>
                  <a:schemeClr val="accent6">
                    <a:lumMod val="75000"/>
                  </a:schemeClr>
                </a:solidFill>
                <a:latin typeface="Calibri Bold"/>
                <a:ea typeface="Comic Sans MS" charset="0"/>
                <a:cs typeface="Comic Sans MS" charset="0"/>
              </a:rPr>
              <a:t>PLoS</a:t>
            </a:r>
            <a:r>
              <a:rPr lang="sk-SK" sz="1600" b="1" i="1" dirty="0">
                <a:solidFill>
                  <a:schemeClr val="accent6">
                    <a:lumMod val="75000"/>
                  </a:schemeClr>
                </a:solidFill>
                <a:latin typeface="Calibri Bold"/>
                <a:ea typeface="Comic Sans MS" charset="0"/>
                <a:cs typeface="Comic Sans MS" charset="0"/>
              </a:rPr>
              <a:t> </a:t>
            </a:r>
            <a:r>
              <a:rPr lang="sk-SK" sz="1600" b="1" i="1" dirty="0" err="1">
                <a:solidFill>
                  <a:schemeClr val="accent6">
                    <a:lumMod val="75000"/>
                  </a:schemeClr>
                </a:solidFill>
                <a:latin typeface="Calibri Bold"/>
                <a:ea typeface="Comic Sans MS" charset="0"/>
                <a:cs typeface="Comic Sans MS" charset="0"/>
              </a:rPr>
              <a:t>Genet</a:t>
            </a:r>
            <a:r>
              <a:rPr lang="sk-SK" sz="1600" b="1" i="1" dirty="0">
                <a:solidFill>
                  <a:schemeClr val="accent6">
                    <a:lumMod val="75000"/>
                  </a:schemeClr>
                </a:solidFill>
                <a:latin typeface="Calibri Bold"/>
                <a:ea typeface="Comic Sans MS" charset="0"/>
                <a:cs typeface="Comic Sans MS" charset="0"/>
              </a:rPr>
              <a:t>, 0(7), e1004458.</a:t>
            </a:r>
            <a:r>
              <a:rPr lang="en-US" sz="1600" b="1" i="1" dirty="0">
                <a:solidFill>
                  <a:schemeClr val="accent6">
                    <a:lumMod val="75000"/>
                  </a:schemeClr>
                </a:solidFill>
                <a:latin typeface="Calibri Bold"/>
                <a:ea typeface="Comic Sans MS" charset="0"/>
                <a:cs typeface="Comic Sans MS" charset="0"/>
              </a:rPr>
              <a:t>; Simon, L., et al 2010. Hum </a:t>
            </a:r>
            <a:r>
              <a:rPr lang="en-US" sz="1600" b="1" i="1" dirty="0" err="1">
                <a:solidFill>
                  <a:schemeClr val="accent6">
                    <a:lumMod val="75000"/>
                  </a:schemeClr>
                </a:solidFill>
                <a:latin typeface="Calibri Bold"/>
                <a:ea typeface="Comic Sans MS" charset="0"/>
                <a:cs typeface="Comic Sans MS" charset="0"/>
              </a:rPr>
              <a:t>Reprod</a:t>
            </a:r>
            <a:endParaRPr lang="en-US" sz="1600" b="1" i="1" dirty="0">
              <a:solidFill>
                <a:schemeClr val="accent6">
                  <a:lumMod val="75000"/>
                </a:schemeClr>
              </a:solidFill>
              <a:latin typeface="Calibri Bold"/>
              <a:ea typeface="Comic Sans MS" charset="0"/>
              <a:cs typeface="Comic Sans MS" charset="0"/>
            </a:endParaRPr>
          </a:p>
        </p:txBody>
      </p:sp>
      <p:sp>
        <p:nvSpPr>
          <p:cNvPr id="10" name="Down Arrow 9"/>
          <p:cNvSpPr/>
          <p:nvPr/>
        </p:nvSpPr>
        <p:spPr>
          <a:xfrm>
            <a:off x="5264510" y="1210705"/>
            <a:ext cx="1479190" cy="126579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IN" b="1" dirty="0">
              <a:latin typeface="Calibri Bold"/>
            </a:endParaRPr>
          </a:p>
        </p:txBody>
      </p:sp>
      <p:pic>
        <p:nvPicPr>
          <p:cNvPr id="6" name="Picture 1" descr="Tunnel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0261" y="1420635"/>
            <a:ext cx="4046447" cy="892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Comet assay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09816" y="977365"/>
            <a:ext cx="1115847" cy="173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13563600" y="592455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6410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187" y="23284"/>
            <a:ext cx="9144000" cy="1143000"/>
          </a:xfrm>
        </p:spPr>
        <p:txBody>
          <a:bodyPr>
            <a:noAutofit/>
          </a:bodyPr>
          <a:lstStyle/>
          <a:p>
            <a:r>
              <a:rPr lang="en-US" sz="3200" b="1" dirty="0">
                <a:solidFill>
                  <a:srgbClr val="800000"/>
                </a:solidFill>
              </a:rPr>
              <a:t>Poor quality sperm with high DFI = Reduced </a:t>
            </a:r>
            <a:br>
              <a:rPr lang="en-US" sz="3200" b="1" dirty="0">
                <a:solidFill>
                  <a:srgbClr val="800000"/>
                </a:solidFill>
              </a:rPr>
            </a:br>
            <a:endParaRPr lang="en-US" sz="3200" b="1" dirty="0">
              <a:solidFill>
                <a:srgbClr val="800000"/>
              </a:solidFill>
            </a:endParaRPr>
          </a:p>
        </p:txBody>
      </p:sp>
      <p:graphicFrame>
        <p:nvGraphicFramePr>
          <p:cNvPr id="4" name="Diagram 3"/>
          <p:cNvGraphicFramePr/>
          <p:nvPr>
            <p:extLst>
              <p:ext uri="{D42A27DB-BD31-4B8C-83A1-F6EECF244321}">
                <p14:modId xmlns:p14="http://schemas.microsoft.com/office/powerpoint/2010/main" val="834618985"/>
              </p:ext>
            </p:extLst>
          </p:nvPr>
        </p:nvGraphicFramePr>
        <p:xfrm>
          <a:off x="402770" y="594784"/>
          <a:ext cx="10790747" cy="571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flipV="1">
            <a:off x="7561187" y="3808549"/>
            <a:ext cx="14288" cy="914400"/>
          </a:xfrm>
          <a:prstGeom prst="straightConnector1">
            <a:avLst/>
          </a:prstGeom>
          <a:ln w="5715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16C487A-7D3D-B542-ABE8-8535959459A4}"/>
              </a:ext>
            </a:extLst>
          </p:cNvPr>
          <p:cNvSpPr/>
          <p:nvPr/>
        </p:nvSpPr>
        <p:spPr>
          <a:xfrm>
            <a:off x="131061" y="5582266"/>
            <a:ext cx="7263283" cy="1275734"/>
          </a:xfrm>
          <a:prstGeom prst="rect">
            <a:avLst/>
          </a:prstGeom>
        </p:spPr>
        <p:txBody>
          <a:bodyPr wrap="square">
            <a:spAutoFit/>
          </a:bodyPr>
          <a:lstStyle/>
          <a:p>
            <a:pPr algn="ctr"/>
            <a:r>
              <a:rPr lang="en-US" sz="2000" b="1" i="1" dirty="0">
                <a:solidFill>
                  <a:srgbClr val="008000"/>
                </a:solidFill>
                <a:latin typeface="Calibri Bold"/>
                <a:ea typeface="ＭＳ Ｐゴシック" charset="0"/>
                <a:cs typeface="Comic Sans MS" charset="0"/>
              </a:rPr>
              <a:t>ASRM committee guidelines </a:t>
            </a:r>
          </a:p>
          <a:p>
            <a:pPr algn="ctr">
              <a:lnSpc>
                <a:spcPct val="150000"/>
              </a:lnSpc>
            </a:pPr>
            <a:r>
              <a:rPr lang="en-US" sz="2000" b="1" dirty="0">
                <a:solidFill>
                  <a:srgbClr val="0003AB"/>
                </a:solidFill>
                <a:latin typeface="Calibri Bold"/>
                <a:ea typeface="ＭＳ Ｐゴシック" charset="0"/>
                <a:cs typeface="Comic Sans MS" charset="0"/>
              </a:rPr>
              <a:t>Do not support </a:t>
            </a:r>
            <a:r>
              <a:rPr lang="en-US" sz="2000" b="1" dirty="0">
                <a:latin typeface="Calibri Bold"/>
                <a:ea typeface="ＭＳ Ｐゴシック" charset="0"/>
                <a:cs typeface="Comic Sans MS" charset="0"/>
              </a:rPr>
              <a:t>routine &amp; widespread use of sperm DNA damage testing to predict pregnancy or pregnancy loss </a:t>
            </a:r>
            <a:r>
              <a:rPr lang="en-US" sz="2000" b="1" dirty="0">
                <a:solidFill>
                  <a:srgbClr val="9C110A"/>
                </a:solidFill>
                <a:latin typeface="Calibri Bold"/>
                <a:ea typeface="ＭＳ Ｐゴシック" charset="0"/>
                <a:cs typeface="Comic Sans MS" charset="0"/>
              </a:rPr>
              <a:t>(Level C)</a:t>
            </a:r>
          </a:p>
        </p:txBody>
      </p:sp>
    </p:spTree>
    <p:extLst>
      <p:ext uri="{BB962C8B-B14F-4D97-AF65-F5344CB8AC3E}">
        <p14:creationId xmlns:p14="http://schemas.microsoft.com/office/powerpoint/2010/main" val="1765878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4381500" y="214314"/>
            <a:ext cx="3429000" cy="523875"/>
          </a:xfrm>
          <a:prstGeom prst="rect">
            <a:avLst/>
          </a:prstGeom>
          <a:noFill/>
          <a:ln w="38100">
            <a:solidFill>
              <a:srgbClr val="000099"/>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C00000"/>
                </a:solidFill>
                <a:latin typeface="Calibri"/>
              </a:rPr>
              <a:t>Treatment Options</a:t>
            </a:r>
          </a:p>
        </p:txBody>
      </p:sp>
      <p:sp>
        <p:nvSpPr>
          <p:cNvPr id="46082" name="TextBox 2"/>
          <p:cNvSpPr txBox="1">
            <a:spLocks noChangeArrowheads="1"/>
          </p:cNvSpPr>
          <p:nvPr/>
        </p:nvSpPr>
        <p:spPr bwMode="auto">
          <a:xfrm>
            <a:off x="1809751" y="2571750"/>
            <a:ext cx="2500313" cy="2677656"/>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0090"/>
                </a:solidFill>
                <a:latin typeface="Calibri"/>
              </a:rPr>
              <a:t>Minimize exposure to </a:t>
            </a:r>
            <a:r>
              <a:rPr lang="en-US" b="1" dirty="0" err="1">
                <a:solidFill>
                  <a:srgbClr val="000090"/>
                </a:solidFill>
                <a:latin typeface="Calibri"/>
              </a:rPr>
              <a:t>gonadotoxins</a:t>
            </a:r>
            <a:r>
              <a:rPr lang="en-US" b="1" dirty="0">
                <a:solidFill>
                  <a:srgbClr val="000090"/>
                </a:solidFill>
                <a:latin typeface="Calibri"/>
              </a:rPr>
              <a:t> hyperthermia</a:t>
            </a:r>
          </a:p>
          <a:p>
            <a:pPr eaLnBrk="1" hangingPunct="1"/>
            <a:r>
              <a:rPr lang="en-US" b="1" dirty="0" err="1">
                <a:latin typeface="Calibri"/>
              </a:rPr>
              <a:t>Eg</a:t>
            </a:r>
            <a:r>
              <a:rPr lang="en-US" b="1" dirty="0">
                <a:latin typeface="Calibri"/>
              </a:rPr>
              <a:t> – smoking, medication, saunas, hot tubs</a:t>
            </a:r>
          </a:p>
        </p:txBody>
      </p:sp>
      <p:sp>
        <p:nvSpPr>
          <p:cNvPr id="46083" name="TextBox 3"/>
          <p:cNvSpPr txBox="1">
            <a:spLocks noChangeArrowheads="1"/>
          </p:cNvSpPr>
          <p:nvPr/>
        </p:nvSpPr>
        <p:spPr bwMode="auto">
          <a:xfrm>
            <a:off x="3810001" y="1428751"/>
            <a:ext cx="2214563" cy="83099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0090"/>
                </a:solidFill>
                <a:latin typeface="Calibri"/>
              </a:rPr>
              <a:t>Antibiotics </a:t>
            </a:r>
            <a:r>
              <a:rPr lang="en-US" b="1" dirty="0">
                <a:latin typeface="Calibri"/>
              </a:rPr>
              <a:t>for semen infection</a:t>
            </a:r>
          </a:p>
        </p:txBody>
      </p:sp>
      <p:sp>
        <p:nvSpPr>
          <p:cNvPr id="46084" name="TextBox 4"/>
          <p:cNvSpPr txBox="1">
            <a:spLocks noChangeArrowheads="1"/>
          </p:cNvSpPr>
          <p:nvPr/>
        </p:nvSpPr>
        <p:spPr bwMode="auto">
          <a:xfrm>
            <a:off x="7667625" y="1571625"/>
            <a:ext cx="2643188" cy="341632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0090"/>
                </a:solidFill>
                <a:latin typeface="Calibri"/>
              </a:rPr>
              <a:t>Vitamin ( Antioxidant) supplementation</a:t>
            </a:r>
          </a:p>
          <a:p>
            <a:pPr eaLnBrk="1" hangingPunct="1"/>
            <a:r>
              <a:rPr lang="en-US" b="1" dirty="0">
                <a:latin typeface="Calibri"/>
              </a:rPr>
              <a:t>Vitamins C, E</a:t>
            </a:r>
          </a:p>
          <a:p>
            <a:pPr eaLnBrk="1" hangingPunct="1"/>
            <a:r>
              <a:rPr lang="en-US" b="1" dirty="0">
                <a:latin typeface="Calibri"/>
              </a:rPr>
              <a:t>Selenium</a:t>
            </a:r>
          </a:p>
          <a:p>
            <a:pPr eaLnBrk="1" hangingPunct="1"/>
            <a:r>
              <a:rPr lang="en-US" b="1" dirty="0" err="1">
                <a:latin typeface="Calibri"/>
              </a:rPr>
              <a:t>Folate</a:t>
            </a:r>
            <a:endParaRPr lang="en-US" b="1" dirty="0">
              <a:latin typeface="Calibri"/>
            </a:endParaRPr>
          </a:p>
          <a:p>
            <a:pPr eaLnBrk="1" hangingPunct="1"/>
            <a:r>
              <a:rPr lang="en-US" b="1" dirty="0">
                <a:latin typeface="Calibri"/>
              </a:rPr>
              <a:t>Zinc</a:t>
            </a:r>
          </a:p>
          <a:p>
            <a:pPr eaLnBrk="1" hangingPunct="1"/>
            <a:r>
              <a:rPr lang="en-US" sz="1600" b="1" i="1" dirty="0">
                <a:solidFill>
                  <a:srgbClr val="0070C0"/>
                </a:solidFill>
                <a:latin typeface="Calibri"/>
              </a:rPr>
              <a:t>(</a:t>
            </a:r>
            <a:r>
              <a:rPr lang="en-US" sz="1600" b="1" i="1" dirty="0" err="1">
                <a:solidFill>
                  <a:schemeClr val="accent6">
                    <a:lumMod val="75000"/>
                  </a:schemeClr>
                </a:solidFill>
                <a:latin typeface="Calibri"/>
              </a:rPr>
              <a:t>Fraga</a:t>
            </a:r>
            <a:r>
              <a:rPr lang="en-US" sz="1600" b="1" i="1" dirty="0">
                <a:solidFill>
                  <a:schemeClr val="accent6">
                    <a:lumMod val="75000"/>
                  </a:schemeClr>
                </a:solidFill>
                <a:latin typeface="Calibri"/>
              </a:rPr>
              <a:t> et al 1992, Greco et al 2005 </a:t>
            </a:r>
            <a:r>
              <a:rPr lang="en-US" sz="1600" b="1" i="1" dirty="0" err="1">
                <a:solidFill>
                  <a:schemeClr val="accent6">
                    <a:lumMod val="75000"/>
                  </a:schemeClr>
                </a:solidFill>
                <a:latin typeface="Calibri"/>
              </a:rPr>
              <a:t>Menezo</a:t>
            </a:r>
            <a:r>
              <a:rPr lang="en-US" sz="1600" b="1" i="1" dirty="0">
                <a:solidFill>
                  <a:schemeClr val="accent6">
                    <a:lumMod val="75000"/>
                  </a:schemeClr>
                </a:solidFill>
                <a:latin typeface="Calibri"/>
              </a:rPr>
              <a:t> et al 2007 Silver et al 2005</a:t>
            </a:r>
          </a:p>
        </p:txBody>
      </p:sp>
      <p:sp>
        <p:nvSpPr>
          <p:cNvPr id="46085" name="TextBox 5"/>
          <p:cNvSpPr txBox="1">
            <a:spLocks noChangeArrowheads="1"/>
          </p:cNvSpPr>
          <p:nvPr/>
        </p:nvSpPr>
        <p:spPr bwMode="auto">
          <a:xfrm>
            <a:off x="4734434" y="2643189"/>
            <a:ext cx="2361692" cy="95410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err="1">
                <a:solidFill>
                  <a:srgbClr val="000090"/>
                </a:solidFill>
                <a:latin typeface="Calibri"/>
              </a:rPr>
              <a:t>Varicocelectomy</a:t>
            </a:r>
            <a:endParaRPr lang="en-US" b="1" dirty="0">
              <a:solidFill>
                <a:srgbClr val="000090"/>
              </a:solidFill>
              <a:latin typeface="Calibri"/>
            </a:endParaRPr>
          </a:p>
          <a:p>
            <a:pPr eaLnBrk="1" hangingPunct="1"/>
            <a:r>
              <a:rPr lang="en-US" sz="1600" b="1" i="1" dirty="0" err="1">
                <a:solidFill>
                  <a:schemeClr val="accent6">
                    <a:lumMod val="75000"/>
                  </a:schemeClr>
                </a:solidFill>
                <a:latin typeface="Calibri"/>
              </a:rPr>
              <a:t>Zini</a:t>
            </a:r>
            <a:r>
              <a:rPr lang="en-US" sz="1600" b="1" i="1" dirty="0">
                <a:solidFill>
                  <a:schemeClr val="accent6">
                    <a:lumMod val="75000"/>
                  </a:schemeClr>
                </a:solidFill>
                <a:latin typeface="Calibri"/>
              </a:rPr>
              <a:t> et al 2005 </a:t>
            </a:r>
            <a:r>
              <a:rPr lang="en-US" sz="1600" b="1" i="1" dirty="0" err="1">
                <a:solidFill>
                  <a:schemeClr val="accent6">
                    <a:lumMod val="75000"/>
                  </a:schemeClr>
                </a:solidFill>
                <a:latin typeface="Calibri"/>
              </a:rPr>
              <a:t>Werthman</a:t>
            </a:r>
            <a:r>
              <a:rPr lang="en-US" sz="1600" b="1" i="1" dirty="0">
                <a:solidFill>
                  <a:schemeClr val="accent6">
                    <a:lumMod val="75000"/>
                  </a:schemeClr>
                </a:solidFill>
                <a:latin typeface="Calibri"/>
              </a:rPr>
              <a:t> 2007 Chen et al 2008</a:t>
            </a:r>
          </a:p>
        </p:txBody>
      </p:sp>
      <p:sp>
        <p:nvSpPr>
          <p:cNvPr id="46086" name="TextBox 7"/>
          <p:cNvSpPr txBox="1">
            <a:spLocks noChangeArrowheads="1"/>
          </p:cNvSpPr>
          <p:nvPr/>
        </p:nvSpPr>
        <p:spPr bwMode="auto">
          <a:xfrm>
            <a:off x="4310063" y="5001500"/>
            <a:ext cx="3714750" cy="187743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0090"/>
                </a:solidFill>
                <a:latin typeface="Calibri"/>
              </a:rPr>
              <a:t>ICSI with testicular sperm</a:t>
            </a:r>
          </a:p>
          <a:p>
            <a:pPr eaLnBrk="1" hangingPunct="1"/>
            <a:r>
              <a:rPr lang="en-US" b="1" dirty="0">
                <a:latin typeface="Calibri"/>
              </a:rPr>
              <a:t>CPR 44 % ( 8/18) in patients </a:t>
            </a:r>
          </a:p>
          <a:p>
            <a:pPr eaLnBrk="1" hangingPunct="1"/>
            <a:r>
              <a:rPr lang="en-US" b="1" dirty="0">
                <a:latin typeface="Calibri"/>
              </a:rPr>
              <a:t>with &gt; 15 % sperm DNA damage</a:t>
            </a:r>
          </a:p>
          <a:p>
            <a:pPr eaLnBrk="1" hangingPunct="1"/>
            <a:r>
              <a:rPr lang="en-US" sz="1600" b="1" i="1" dirty="0">
                <a:solidFill>
                  <a:schemeClr val="accent6">
                    <a:lumMod val="75000"/>
                  </a:schemeClr>
                </a:solidFill>
                <a:latin typeface="Calibri"/>
              </a:rPr>
              <a:t>Greco et al 2004</a:t>
            </a:r>
          </a:p>
        </p:txBody>
      </p:sp>
      <p:cxnSp>
        <p:nvCxnSpPr>
          <p:cNvPr id="15" name="Straight Arrow Connector 14"/>
          <p:cNvCxnSpPr/>
          <p:nvPr/>
        </p:nvCxnSpPr>
        <p:spPr>
          <a:xfrm rot="5400000">
            <a:off x="5382419" y="1713706"/>
            <a:ext cx="20002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453314" y="785813"/>
            <a:ext cx="928687" cy="785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702176" y="1106488"/>
            <a:ext cx="642937"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488407" y="678657"/>
            <a:ext cx="1928813" cy="1714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167313" y="2857501"/>
            <a:ext cx="4286250" cy="1428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77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79096"/>
            <a:ext cx="8229600" cy="1143000"/>
          </a:xfrm>
        </p:spPr>
        <p:txBody>
          <a:bodyPr>
            <a:normAutofit/>
          </a:bodyPr>
          <a:lstStyle/>
          <a:p>
            <a:pPr algn="ctr"/>
            <a:r>
              <a:rPr lang="en-US" sz="3200" b="1" dirty="0">
                <a:solidFill>
                  <a:srgbClr val="C00000"/>
                </a:solidFill>
                <a:latin typeface="+mn-lt"/>
              </a:rPr>
              <a:t>Fertility </a:t>
            </a:r>
            <a:r>
              <a:rPr lang="en-US" sz="3200" b="1" dirty="0" err="1">
                <a:solidFill>
                  <a:srgbClr val="C00000"/>
                </a:solidFill>
                <a:latin typeface="+mn-lt"/>
              </a:rPr>
              <a:t>Counselling</a:t>
            </a:r>
            <a:endParaRPr lang="en-US" sz="3200" b="1" dirty="0">
              <a:solidFill>
                <a:srgbClr val="C00000"/>
              </a:solidFill>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18063757"/>
              </p:ext>
            </p:extLst>
          </p:nvPr>
        </p:nvGraphicFramePr>
        <p:xfrm>
          <a:off x="1513518" y="1112764"/>
          <a:ext cx="9140371" cy="5660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33889" y="6288715"/>
            <a:ext cx="6533444" cy="584776"/>
          </a:xfrm>
          <a:prstGeom prst="rect">
            <a:avLst/>
          </a:prstGeom>
        </p:spPr>
        <p:txBody>
          <a:bodyPr wrap="square">
            <a:spAutoFit/>
          </a:bodyPr>
          <a:lstStyle/>
          <a:p>
            <a:pPr lvl="0" algn="ctr"/>
            <a:r>
              <a:rPr lang="en-US" sz="1600" b="1" i="1" dirty="0" err="1">
                <a:solidFill>
                  <a:srgbClr val="008000"/>
                </a:solidFill>
                <a:latin typeface="Calibri Bold"/>
                <a:cs typeface="Comic Sans MS"/>
              </a:rPr>
              <a:t>Zini</a:t>
            </a:r>
            <a:r>
              <a:rPr lang="en-US" sz="1600" b="1" i="1" dirty="0">
                <a:solidFill>
                  <a:srgbClr val="008000"/>
                </a:solidFill>
                <a:latin typeface="Calibri Bold"/>
                <a:cs typeface="Comic Sans MS"/>
              </a:rPr>
              <a:t> et al., 2000; </a:t>
            </a:r>
            <a:r>
              <a:rPr lang="en-US" sz="1600" b="1" i="1" dirty="0" err="1">
                <a:solidFill>
                  <a:srgbClr val="008000"/>
                </a:solidFill>
                <a:latin typeface="Calibri Bold"/>
                <a:cs typeface="Comic Sans MS"/>
              </a:rPr>
              <a:t>Gandini</a:t>
            </a:r>
            <a:r>
              <a:rPr lang="en-US" sz="1600" b="1" i="1" dirty="0">
                <a:solidFill>
                  <a:srgbClr val="008000"/>
                </a:solidFill>
                <a:latin typeface="Calibri Bold"/>
                <a:cs typeface="Comic Sans MS"/>
              </a:rPr>
              <a:t> et al., 2004; </a:t>
            </a:r>
            <a:r>
              <a:rPr lang="en-US" sz="1600" b="1" i="1" dirty="0" err="1">
                <a:solidFill>
                  <a:srgbClr val="008000"/>
                </a:solidFill>
                <a:latin typeface="Calibri Bold"/>
                <a:cs typeface="Comic Sans MS"/>
              </a:rPr>
              <a:t>Stevanato</a:t>
            </a:r>
            <a:r>
              <a:rPr lang="en-US" sz="1600" b="1" i="1" dirty="0">
                <a:solidFill>
                  <a:srgbClr val="008000"/>
                </a:solidFill>
                <a:latin typeface="Calibri Bold"/>
                <a:cs typeface="Comic Sans MS"/>
              </a:rPr>
              <a:t> et al., 2008; </a:t>
            </a:r>
            <a:r>
              <a:rPr lang="en-US" sz="1600" b="1" i="1" dirty="0" err="1">
                <a:solidFill>
                  <a:srgbClr val="008000"/>
                </a:solidFill>
                <a:latin typeface="Calibri Bold"/>
                <a:cs typeface="Comic Sans MS"/>
              </a:rPr>
              <a:t>Ebner</a:t>
            </a:r>
            <a:r>
              <a:rPr lang="en-US" sz="1600" b="1" i="1" dirty="0">
                <a:solidFill>
                  <a:srgbClr val="008000"/>
                </a:solidFill>
                <a:latin typeface="Calibri Bold"/>
                <a:cs typeface="Comic Sans MS"/>
              </a:rPr>
              <a:t> et al., 2011; Bach 2016. </a:t>
            </a:r>
          </a:p>
        </p:txBody>
      </p:sp>
    </p:spTree>
    <p:extLst>
      <p:ext uri="{BB962C8B-B14F-4D97-AF65-F5344CB8AC3E}">
        <p14:creationId xmlns:p14="http://schemas.microsoft.com/office/powerpoint/2010/main" val="372471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56041"/>
            <a:ext cx="8942717" cy="5915098"/>
          </a:xfrm>
        </p:spPr>
        <p:txBody>
          <a:bodyPr>
            <a:noAutofit/>
          </a:bodyPr>
          <a:lstStyle/>
          <a:p>
            <a:pPr marL="0" indent="0" algn="ctr">
              <a:lnSpc>
                <a:spcPct val="100000"/>
              </a:lnSpc>
              <a:buClr>
                <a:srgbClr val="FF0000"/>
              </a:buClr>
              <a:buNone/>
            </a:pPr>
            <a:endParaRPr lang="en-US" sz="2400" b="1" dirty="0"/>
          </a:p>
          <a:p>
            <a:pPr marL="0" indent="0" algn="ctr">
              <a:lnSpc>
                <a:spcPct val="100000"/>
              </a:lnSpc>
              <a:buClr>
                <a:srgbClr val="FF0000"/>
              </a:buClr>
              <a:buNone/>
            </a:pPr>
            <a:r>
              <a:rPr lang="en-US" sz="2400" b="1" dirty="0"/>
              <a:t> </a:t>
            </a:r>
            <a:endParaRPr lang="en-US" sz="2400" b="1" dirty="0">
              <a:solidFill>
                <a:srgbClr val="2627AF"/>
              </a:solidFill>
            </a:endParaRPr>
          </a:p>
          <a:p>
            <a:pPr marL="0" indent="0" algn="ctr">
              <a:lnSpc>
                <a:spcPct val="100000"/>
              </a:lnSpc>
              <a:buClr>
                <a:srgbClr val="FF0000"/>
              </a:buClr>
              <a:buNone/>
            </a:pPr>
            <a:endParaRPr lang="en-US" sz="2400" b="1" dirty="0"/>
          </a:p>
          <a:p>
            <a:pPr marL="0" indent="0" algn="ctr">
              <a:lnSpc>
                <a:spcPct val="100000"/>
              </a:lnSpc>
              <a:buClr>
                <a:srgbClr val="FF0000"/>
              </a:buClr>
              <a:buNone/>
            </a:pPr>
            <a:r>
              <a:rPr lang="en-US" sz="2400" b="1" dirty="0"/>
              <a:t> </a:t>
            </a:r>
          </a:p>
        </p:txBody>
      </p:sp>
      <p:graphicFrame>
        <p:nvGraphicFramePr>
          <p:cNvPr id="10" name="Diagram 9">
            <a:extLst>
              <a:ext uri="{FF2B5EF4-FFF2-40B4-BE49-F238E27FC236}">
                <a16:creationId xmlns:a16="http://schemas.microsoft.com/office/drawing/2014/main" id="{4BFF1330-C523-C148-8A5C-9A6FF4084F60}"/>
              </a:ext>
            </a:extLst>
          </p:cNvPr>
          <p:cNvGraphicFramePr/>
          <p:nvPr>
            <p:extLst>
              <p:ext uri="{D42A27DB-BD31-4B8C-83A1-F6EECF244321}">
                <p14:modId xmlns:p14="http://schemas.microsoft.com/office/powerpoint/2010/main" val="1856589663"/>
              </p:ext>
            </p:extLst>
          </p:nvPr>
        </p:nvGraphicFramePr>
        <p:xfrm>
          <a:off x="227843" y="284671"/>
          <a:ext cx="11758211" cy="642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505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71501" y="810399"/>
          <a:ext cx="9071548"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rotWithShape="1">
          <a:blip r:embed="rId7"/>
          <a:srcRect l="13503" r="13562"/>
          <a:stretch/>
        </p:blipFill>
        <p:spPr>
          <a:xfrm rot="21310958">
            <a:off x="4123573" y="552935"/>
            <a:ext cx="4780115" cy="2272561"/>
          </a:xfrm>
          <a:prstGeom prst="rect">
            <a:avLst/>
          </a:prstGeom>
        </p:spPr>
      </p:pic>
      <p:pic>
        <p:nvPicPr>
          <p:cNvPr id="12" name="Picture 11"/>
          <p:cNvPicPr>
            <a:picLocks noChangeAspect="1"/>
          </p:cNvPicPr>
          <p:nvPr/>
        </p:nvPicPr>
        <p:blipFill rotWithShape="1">
          <a:blip r:embed="rId8"/>
          <a:srcRect l="19346" t="25830" r="19550" b="28171"/>
          <a:stretch/>
        </p:blipFill>
        <p:spPr>
          <a:xfrm rot="21012410">
            <a:off x="2872542" y="319683"/>
            <a:ext cx="2328088" cy="981433"/>
          </a:xfrm>
          <a:prstGeom prst="rect">
            <a:avLst/>
          </a:prstGeom>
        </p:spPr>
      </p:pic>
    </p:spTree>
    <p:extLst>
      <p:ext uri="{BB962C8B-B14F-4D97-AF65-F5344CB8AC3E}">
        <p14:creationId xmlns:p14="http://schemas.microsoft.com/office/powerpoint/2010/main" val="204449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601" y="2472688"/>
            <a:ext cx="9144000" cy="5076774"/>
          </a:xfrm>
          <a:prstGeom prst="rect">
            <a:avLst/>
          </a:prstGeom>
          <a:noFill/>
        </p:spPr>
        <p:txBody>
          <a:bodyPr wrap="square" rtlCol="0">
            <a:spAutoFit/>
          </a:bodyPr>
          <a:lstStyle/>
          <a:p>
            <a:pPr algn="ctr">
              <a:lnSpc>
                <a:spcPct val="130000"/>
              </a:lnSpc>
            </a:pPr>
            <a:r>
              <a:rPr lang="en-US" sz="2000" b="1" dirty="0" err="1">
                <a:solidFill>
                  <a:srgbClr val="000090"/>
                </a:solidFill>
                <a:latin typeface="Calibri Bold"/>
                <a:cs typeface="Comic Sans MS"/>
              </a:rPr>
              <a:t>Suprapysiological</a:t>
            </a:r>
            <a:r>
              <a:rPr lang="en-US" sz="2000" b="1" dirty="0">
                <a:solidFill>
                  <a:srgbClr val="000090"/>
                </a:solidFill>
                <a:latin typeface="Calibri Bold"/>
                <a:cs typeface="Comic Sans MS"/>
              </a:rPr>
              <a:t> concentrations of E2 in IVF </a:t>
            </a:r>
          </a:p>
          <a:p>
            <a:pPr algn="ctr">
              <a:lnSpc>
                <a:spcPct val="130000"/>
              </a:lnSpc>
            </a:pPr>
            <a:endParaRPr lang="en-US" sz="2000" b="1" dirty="0">
              <a:solidFill>
                <a:srgbClr val="000090"/>
              </a:solidFill>
              <a:latin typeface="Calibri Bold"/>
              <a:cs typeface="Comic Sans MS"/>
            </a:endParaRPr>
          </a:p>
          <a:p>
            <a:pPr algn="ctr">
              <a:lnSpc>
                <a:spcPct val="130000"/>
              </a:lnSpc>
            </a:pPr>
            <a:r>
              <a:rPr lang="en-US" altLang="zh-CN" sz="2000" b="1" dirty="0">
                <a:solidFill>
                  <a:srgbClr val="000090"/>
                </a:solidFill>
                <a:latin typeface="Calibri Bold"/>
                <a:cs typeface="Comic Sans MS"/>
              </a:rPr>
              <a:t>Disturbance in embryo–maternal dialogue</a:t>
            </a:r>
          </a:p>
          <a:p>
            <a:pPr algn="ctr">
              <a:lnSpc>
                <a:spcPct val="130000"/>
              </a:lnSpc>
            </a:pPr>
            <a:endParaRPr lang="en-US" sz="2000" b="1" dirty="0">
              <a:solidFill>
                <a:srgbClr val="000090"/>
              </a:solidFill>
              <a:latin typeface="Calibri Bold"/>
              <a:cs typeface="Comic Sans MS"/>
            </a:endParaRPr>
          </a:p>
          <a:p>
            <a:pPr algn="ctr">
              <a:lnSpc>
                <a:spcPct val="130000"/>
              </a:lnSpc>
            </a:pPr>
            <a:r>
              <a:rPr lang="en-US" sz="2000" b="1" dirty="0">
                <a:solidFill>
                  <a:srgbClr val="800000"/>
                </a:solidFill>
                <a:latin typeface="Calibri Bold"/>
                <a:ea typeface="Comic Sans MS" charset="0"/>
                <a:cs typeface="Comic Sans MS" charset="0"/>
              </a:rPr>
              <a:t>Endometrial dysfunction </a:t>
            </a:r>
            <a:r>
              <a:rPr lang="en-US" sz="2000" b="1" dirty="0">
                <a:latin typeface="Calibri Bold"/>
                <a:ea typeface="Comic Sans MS" charset="0"/>
                <a:cs typeface="Comic Sans MS" charset="0"/>
              </a:rPr>
              <a:t>may be the cause of reduction in cycle fecundity noted in some women</a:t>
            </a:r>
          </a:p>
          <a:p>
            <a:pPr algn="ctr">
              <a:lnSpc>
                <a:spcPct val="130000"/>
              </a:lnSpc>
            </a:pPr>
            <a:endParaRPr lang="en-US" sz="2000" b="1" dirty="0">
              <a:latin typeface="Calibri Bold"/>
              <a:ea typeface="Comic Sans MS" charset="0"/>
              <a:cs typeface="Comic Sans MS" charset="0"/>
            </a:endParaRPr>
          </a:p>
          <a:p>
            <a:pPr algn="ctr">
              <a:buClr>
                <a:srgbClr val="660066"/>
              </a:buClr>
            </a:pPr>
            <a:r>
              <a:rPr lang="en-US" altLang="zh-CN" sz="2000" b="1" dirty="0">
                <a:solidFill>
                  <a:srgbClr val="000090"/>
                </a:solidFill>
                <a:latin typeface="Calibri Bold"/>
                <a:cs typeface="Comic Sans MS"/>
              </a:rPr>
              <a:t>Disturbance in embryo–maternal dialogue due to difference in </a:t>
            </a:r>
            <a:r>
              <a:rPr lang="en-GB" altLang="zh-CN" sz="2000" b="1" dirty="0">
                <a:solidFill>
                  <a:srgbClr val="000090"/>
                </a:solidFill>
                <a:latin typeface="Calibri Bold"/>
                <a:cs typeface="Comic Sans MS"/>
              </a:rPr>
              <a:t>m</a:t>
            </a:r>
            <a:r>
              <a:rPr lang="en-GB" sz="2000" b="1" dirty="0"/>
              <a:t>aturation and synchronization of endometrium</a:t>
            </a:r>
          </a:p>
          <a:p>
            <a:pPr algn="ctr">
              <a:lnSpc>
                <a:spcPct val="130000"/>
              </a:lnSpc>
              <a:buClr>
                <a:srgbClr val="0000FF"/>
              </a:buClr>
            </a:pPr>
            <a:r>
              <a:rPr lang="en-US" sz="2000" b="1" dirty="0">
                <a:latin typeface="Calibri Bold"/>
              </a:rPr>
              <a:t>Premature secretory changes (maturation advancement exceeding 3 days)and  Dyssynchronous glandular and stromal differentiation in the mid-luteal phase </a:t>
            </a:r>
          </a:p>
          <a:p>
            <a:pPr algn="ctr">
              <a:lnSpc>
                <a:spcPct val="130000"/>
              </a:lnSpc>
            </a:pPr>
            <a:endParaRPr lang="en-US" altLang="zh-CN" sz="2000" b="1" dirty="0">
              <a:solidFill>
                <a:srgbClr val="000090"/>
              </a:solidFill>
              <a:latin typeface="Calibri Bold"/>
              <a:cs typeface="Comic Sans MS"/>
            </a:endParaRPr>
          </a:p>
          <a:p>
            <a:pPr algn="ctr">
              <a:lnSpc>
                <a:spcPct val="130000"/>
              </a:lnSpc>
            </a:pPr>
            <a:endParaRPr lang="en-US" sz="2000" b="1" dirty="0">
              <a:latin typeface="Calibri Bold"/>
              <a:ea typeface="Comic Sans MS" charset="0"/>
              <a:cs typeface="Comic Sans MS" charset="0"/>
            </a:endParaRPr>
          </a:p>
        </p:txBody>
      </p:sp>
      <p:sp>
        <p:nvSpPr>
          <p:cNvPr id="7" name="Rectangle 2"/>
          <p:cNvSpPr>
            <a:spLocks noGrp="1" noChangeArrowheads="1"/>
          </p:cNvSpPr>
          <p:nvPr>
            <p:ph type="title"/>
          </p:nvPr>
        </p:nvSpPr>
        <p:spPr>
          <a:xfrm>
            <a:off x="1980801" y="283029"/>
            <a:ext cx="8229600" cy="857251"/>
          </a:xfrm>
        </p:spPr>
        <p:txBody>
          <a:bodyPr>
            <a:normAutofit fontScale="90000"/>
          </a:bodyPr>
          <a:lstStyle/>
          <a:p>
            <a:pPr algn="ctr" eaLnBrk="1" hangingPunct="1">
              <a:defRPr/>
            </a:pPr>
            <a:r>
              <a:rPr lang="en-US" sz="3200" b="1" dirty="0">
                <a:solidFill>
                  <a:srgbClr val="800000"/>
                </a:solidFill>
                <a:latin typeface="Calibri" panose="020F0502020204030204" pitchFamily="34" charset="0"/>
                <a:cs typeface="Calibri" panose="020F0502020204030204" pitchFamily="34" charset="0"/>
              </a:rPr>
              <a:t>Endometrial Receptivity</a:t>
            </a:r>
            <a:br>
              <a:rPr lang="en-US" sz="3200" b="1" dirty="0">
                <a:solidFill>
                  <a:srgbClr val="800000"/>
                </a:solidFill>
                <a:latin typeface="Calibri" panose="020F0502020204030204" pitchFamily="34" charset="0"/>
                <a:cs typeface="Calibri" panose="020F0502020204030204" pitchFamily="34" charset="0"/>
              </a:rPr>
            </a:br>
            <a:br>
              <a:rPr lang="en-US" sz="3200" b="1" dirty="0">
                <a:solidFill>
                  <a:srgbClr val="800000"/>
                </a:solidFill>
                <a:latin typeface="Calibri" panose="020F0502020204030204" pitchFamily="34" charset="0"/>
                <a:cs typeface="Calibri" panose="020F0502020204030204" pitchFamily="34" charset="0"/>
              </a:rPr>
            </a:br>
            <a:endParaRPr lang="en-US" sz="3200" b="1" dirty="0">
              <a:solidFill>
                <a:srgbClr val="800000"/>
              </a:solidFill>
              <a:latin typeface="Calibri" panose="020F0502020204030204" pitchFamily="34" charset="0"/>
              <a:cs typeface="Calibri" panose="020F0502020204030204" pitchFamily="34" charset="0"/>
            </a:endParaRPr>
          </a:p>
        </p:txBody>
      </p:sp>
      <p:cxnSp>
        <p:nvCxnSpPr>
          <p:cNvPr id="10" name="Straight Arrow Connector 9"/>
          <p:cNvCxnSpPr/>
          <p:nvPr/>
        </p:nvCxnSpPr>
        <p:spPr>
          <a:xfrm flipH="1">
            <a:off x="6109716" y="508208"/>
            <a:ext cx="1" cy="451556"/>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226230" y="3737276"/>
            <a:ext cx="1" cy="451556"/>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BD200C8-D43C-E74A-BFD0-05E5BEE2614E}"/>
              </a:ext>
            </a:extLst>
          </p:cNvPr>
          <p:cNvSpPr txBox="1"/>
          <p:nvPr/>
        </p:nvSpPr>
        <p:spPr>
          <a:xfrm>
            <a:off x="2931487" y="972436"/>
            <a:ext cx="6328228" cy="984885"/>
          </a:xfrm>
          <a:prstGeom prst="rect">
            <a:avLst/>
          </a:prstGeom>
          <a:noFill/>
        </p:spPr>
        <p:txBody>
          <a:bodyPr wrap="square" rtlCol="0">
            <a:spAutoFit/>
          </a:bodyPr>
          <a:lstStyle/>
          <a:p>
            <a:pPr algn="ctr"/>
            <a:r>
              <a:rPr lang="en-US" sz="2000" b="1" dirty="0">
                <a:effectLst/>
                <a:latin typeface="Calibri Bold"/>
                <a:cs typeface="Comic Sans MS"/>
              </a:rPr>
              <a:t>It is Endometrial lining in a state of readiness</a:t>
            </a:r>
          </a:p>
          <a:p>
            <a:pPr algn="ctr"/>
            <a:r>
              <a:rPr lang="en-US" sz="2000" b="1" dirty="0">
                <a:effectLst/>
                <a:latin typeface="Calibri Bold"/>
                <a:cs typeface="Comic Sans MS"/>
              </a:rPr>
              <a:t>for blastocyst implantation </a:t>
            </a:r>
          </a:p>
          <a:p>
            <a:endParaRPr lang="en-US" dirty="0"/>
          </a:p>
        </p:txBody>
      </p:sp>
      <p:cxnSp>
        <p:nvCxnSpPr>
          <p:cNvPr id="9" name="Straight Arrow Connector 8">
            <a:extLst>
              <a:ext uri="{FF2B5EF4-FFF2-40B4-BE49-F238E27FC236}">
                <a16:creationId xmlns:a16="http://schemas.microsoft.com/office/drawing/2014/main" id="{22EF62D9-6AD8-9A41-9B32-69EDA2338DDE}"/>
              </a:ext>
            </a:extLst>
          </p:cNvPr>
          <p:cNvCxnSpPr>
            <a:cxnSpLocks/>
          </p:cNvCxnSpPr>
          <p:nvPr/>
        </p:nvCxnSpPr>
        <p:spPr>
          <a:xfrm flipH="1">
            <a:off x="6109717" y="1797441"/>
            <a:ext cx="1" cy="662575"/>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D6FFF26-E2B5-5540-B242-16151A2C7883}"/>
              </a:ext>
            </a:extLst>
          </p:cNvPr>
          <p:cNvCxnSpPr/>
          <p:nvPr/>
        </p:nvCxnSpPr>
        <p:spPr>
          <a:xfrm flipH="1">
            <a:off x="6226230" y="2975819"/>
            <a:ext cx="1" cy="451556"/>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ACBB1DD-23BA-724D-BB47-E028726EB2FE}"/>
              </a:ext>
            </a:extLst>
          </p:cNvPr>
          <p:cNvCxnSpPr/>
          <p:nvPr/>
        </p:nvCxnSpPr>
        <p:spPr>
          <a:xfrm flipH="1">
            <a:off x="6226230" y="4917438"/>
            <a:ext cx="1" cy="451556"/>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22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9423" y="386468"/>
            <a:ext cx="7672912" cy="523220"/>
          </a:xfrm>
          <a:prstGeom prst="rect">
            <a:avLst/>
          </a:prstGeom>
          <a:noFill/>
        </p:spPr>
        <p:txBody>
          <a:bodyPr wrap="square" rtlCol="0">
            <a:spAutoFit/>
          </a:bodyPr>
          <a:lstStyle/>
          <a:p>
            <a:pPr algn="ctr"/>
            <a:r>
              <a:rPr lang="en-US" sz="2800" b="1" dirty="0">
                <a:solidFill>
                  <a:srgbClr val="800000"/>
                </a:solidFill>
                <a:latin typeface="Calibri Bold"/>
                <a:cs typeface="Comic Sans MS"/>
              </a:rPr>
              <a:t>Gene Expression Profiling During the WOI by</a:t>
            </a:r>
          </a:p>
        </p:txBody>
      </p:sp>
      <p:sp>
        <p:nvSpPr>
          <p:cNvPr id="3" name="TextBox 2"/>
          <p:cNvSpPr txBox="1"/>
          <p:nvPr/>
        </p:nvSpPr>
        <p:spPr>
          <a:xfrm>
            <a:off x="1567543" y="1045029"/>
            <a:ext cx="9144000" cy="6001643"/>
          </a:xfrm>
          <a:prstGeom prst="rect">
            <a:avLst/>
          </a:prstGeom>
          <a:noFill/>
        </p:spPr>
        <p:txBody>
          <a:bodyPr wrap="square" rtlCol="0">
            <a:spAutoFit/>
          </a:bodyPr>
          <a:lstStyle/>
          <a:p>
            <a:pPr algn="ctr"/>
            <a:r>
              <a:rPr lang="en-US" sz="2400" b="1" dirty="0">
                <a:solidFill>
                  <a:srgbClr val="000090"/>
                </a:solidFill>
                <a:latin typeface="Calibri Bold"/>
                <a:cs typeface="Comic Sans MS"/>
              </a:rPr>
              <a:t>Endometrial Receptivity Array (ERA)</a:t>
            </a:r>
          </a:p>
          <a:p>
            <a:pPr algn="ctr">
              <a:lnSpc>
                <a:spcPct val="120000"/>
              </a:lnSpc>
            </a:pPr>
            <a:endParaRPr lang="en-US" sz="2000" b="1" dirty="0">
              <a:latin typeface="Calibri Bold"/>
              <a:cs typeface="Comic Sans MS"/>
            </a:endParaRPr>
          </a:p>
          <a:p>
            <a:pPr algn="ctr">
              <a:lnSpc>
                <a:spcPct val="120000"/>
              </a:lnSpc>
            </a:pPr>
            <a:r>
              <a:rPr lang="en-US" sz="2000" b="1" dirty="0">
                <a:latin typeface="Calibri Bold"/>
                <a:cs typeface="Comic Sans MS"/>
              </a:rPr>
              <a:t>Can determine the endometrial receptivity by the identification of the </a:t>
            </a:r>
            <a:r>
              <a:rPr lang="en-US" sz="2000" b="1" dirty="0" err="1">
                <a:latin typeface="Calibri Bold"/>
                <a:cs typeface="Comic Sans MS"/>
              </a:rPr>
              <a:t>transcriptomic</a:t>
            </a:r>
            <a:r>
              <a:rPr lang="en-US" sz="2000" b="1" dirty="0">
                <a:latin typeface="Calibri Bold"/>
                <a:cs typeface="Comic Sans MS"/>
              </a:rPr>
              <a:t> signature composed by the expression of 238 genes</a:t>
            </a:r>
          </a:p>
          <a:p>
            <a:pPr algn="ctr">
              <a:lnSpc>
                <a:spcPct val="120000"/>
              </a:lnSpc>
            </a:pPr>
            <a:endParaRPr lang="en-US" sz="2000" b="1" dirty="0">
              <a:solidFill>
                <a:srgbClr val="660066"/>
              </a:solidFill>
              <a:latin typeface="Calibri Bold"/>
              <a:cs typeface="Comic Sans MS"/>
            </a:endParaRPr>
          </a:p>
          <a:p>
            <a:pPr algn="ctr">
              <a:lnSpc>
                <a:spcPct val="120000"/>
              </a:lnSpc>
            </a:pPr>
            <a:r>
              <a:rPr lang="en-US" sz="2000" b="1" dirty="0">
                <a:solidFill>
                  <a:srgbClr val="660066"/>
                </a:solidFill>
                <a:latin typeface="Calibri Bold"/>
                <a:cs typeface="Comic Sans MS"/>
              </a:rPr>
              <a:t>Profile differences are implemented in a computational predictor that can diagnose objectively the personalized WOI </a:t>
            </a:r>
          </a:p>
          <a:p>
            <a:pPr algn="ctr">
              <a:lnSpc>
                <a:spcPct val="120000"/>
              </a:lnSpc>
            </a:pPr>
            <a:endParaRPr lang="en-US" sz="2000" b="1" dirty="0">
              <a:solidFill>
                <a:srgbClr val="660066"/>
              </a:solidFill>
              <a:latin typeface="Calibri Bold"/>
              <a:cs typeface="Comic Sans MS"/>
            </a:endParaRPr>
          </a:p>
          <a:p>
            <a:pPr algn="ctr">
              <a:lnSpc>
                <a:spcPct val="120000"/>
              </a:lnSpc>
              <a:buClr>
                <a:srgbClr val="FF6600"/>
              </a:buClr>
            </a:pPr>
            <a:r>
              <a:rPr lang="en-US" sz="2000" b="1" dirty="0">
                <a:latin typeface="Calibri Bold"/>
                <a:cs typeface="Comic Sans MS"/>
              </a:rPr>
              <a:t>Diagnose abnormalities in the endometrial response  -                                               Sufficient progesterone and </a:t>
            </a:r>
          </a:p>
          <a:p>
            <a:pPr lvl="1" algn="ctr">
              <a:lnSpc>
                <a:spcPct val="120000"/>
              </a:lnSpc>
              <a:buClr>
                <a:srgbClr val="0000FF"/>
              </a:buClr>
            </a:pPr>
            <a:r>
              <a:rPr lang="en-US" sz="2000" b="1" dirty="0">
                <a:latin typeface="Calibri Bold"/>
                <a:cs typeface="Comic Sans MS"/>
              </a:rPr>
              <a:t>Appropriate timing </a:t>
            </a:r>
          </a:p>
          <a:p>
            <a:pPr lvl="1" algn="ctr">
              <a:lnSpc>
                <a:spcPct val="120000"/>
              </a:lnSpc>
              <a:buClr>
                <a:srgbClr val="0000FF"/>
              </a:buClr>
            </a:pPr>
            <a:endParaRPr lang="en-US" sz="2000" b="1" dirty="0">
              <a:latin typeface="Calibri Bold"/>
              <a:cs typeface="Comic Sans MS"/>
            </a:endParaRPr>
          </a:p>
          <a:p>
            <a:pPr lvl="1" algn="ctr">
              <a:lnSpc>
                <a:spcPct val="120000"/>
              </a:lnSpc>
              <a:buClr>
                <a:srgbClr val="0000FF"/>
              </a:buClr>
            </a:pPr>
            <a:endParaRPr lang="en-US" sz="2000" b="1" dirty="0">
              <a:latin typeface="Calibri Bold"/>
              <a:cs typeface="Comic Sans MS"/>
            </a:endParaRPr>
          </a:p>
          <a:p>
            <a:pPr algn="ctr">
              <a:lnSpc>
                <a:spcPct val="120000"/>
              </a:lnSpc>
              <a:buClr>
                <a:srgbClr val="FF6600"/>
              </a:buClr>
            </a:pPr>
            <a:r>
              <a:rPr lang="en-US" sz="2000" b="1" dirty="0">
                <a:latin typeface="Calibri Bold"/>
                <a:cs typeface="Comic Sans MS"/>
              </a:rPr>
              <a:t>Reproducible as occurs in every cycle </a:t>
            </a:r>
          </a:p>
          <a:p>
            <a:pPr algn="ctr">
              <a:lnSpc>
                <a:spcPct val="120000"/>
              </a:lnSpc>
            </a:pPr>
            <a:endParaRPr lang="en-US" sz="2000" b="1" dirty="0">
              <a:solidFill>
                <a:srgbClr val="660066"/>
              </a:solidFill>
              <a:latin typeface="Calibri Bold"/>
              <a:cs typeface="Comic Sans MS"/>
            </a:endParaRPr>
          </a:p>
          <a:p>
            <a:pPr algn="ctr"/>
            <a:endParaRPr lang="en-US" sz="2400" b="1" dirty="0">
              <a:solidFill>
                <a:srgbClr val="000090"/>
              </a:solidFill>
              <a:latin typeface="Calibri Bold"/>
              <a:cs typeface="Comic Sans MS"/>
            </a:endParaRPr>
          </a:p>
        </p:txBody>
      </p:sp>
      <p:cxnSp>
        <p:nvCxnSpPr>
          <p:cNvPr id="8" name="Straight Arrow Connector 7">
            <a:extLst>
              <a:ext uri="{FF2B5EF4-FFF2-40B4-BE49-F238E27FC236}">
                <a16:creationId xmlns:a16="http://schemas.microsoft.com/office/drawing/2014/main" id="{5FEADAF1-FC03-AC46-9F6D-D61FD1D6139F}"/>
              </a:ext>
            </a:extLst>
          </p:cNvPr>
          <p:cNvCxnSpPr/>
          <p:nvPr/>
        </p:nvCxnSpPr>
        <p:spPr>
          <a:xfrm>
            <a:off x="6176572" y="1451429"/>
            <a:ext cx="0" cy="377371"/>
          </a:xfrm>
          <a:prstGeom prst="straightConnector1">
            <a:avLst/>
          </a:prstGeom>
          <a:ln w="38100">
            <a:solidFill>
              <a:srgbClr val="0041D2"/>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CF4D26-56F7-6848-8452-B2AB899A1785}"/>
              </a:ext>
            </a:extLst>
          </p:cNvPr>
          <p:cNvPicPr>
            <a:picLocks noChangeAspect="1"/>
          </p:cNvPicPr>
          <p:nvPr/>
        </p:nvPicPr>
        <p:blipFill>
          <a:blip r:embed="rId2"/>
          <a:stretch>
            <a:fillRect/>
          </a:stretch>
        </p:blipFill>
        <p:spPr>
          <a:xfrm>
            <a:off x="6075879" y="2573379"/>
            <a:ext cx="241300" cy="495300"/>
          </a:xfrm>
          <a:prstGeom prst="rect">
            <a:avLst/>
          </a:prstGeom>
        </p:spPr>
      </p:pic>
      <p:pic>
        <p:nvPicPr>
          <p:cNvPr id="11" name="Picture 10">
            <a:extLst>
              <a:ext uri="{FF2B5EF4-FFF2-40B4-BE49-F238E27FC236}">
                <a16:creationId xmlns:a16="http://schemas.microsoft.com/office/drawing/2014/main" id="{D1699DF8-238B-534C-95E0-DC2702381B11}"/>
              </a:ext>
            </a:extLst>
          </p:cNvPr>
          <p:cNvPicPr>
            <a:picLocks noChangeAspect="1"/>
          </p:cNvPicPr>
          <p:nvPr/>
        </p:nvPicPr>
        <p:blipFill>
          <a:blip r:embed="rId2"/>
          <a:stretch>
            <a:fillRect/>
          </a:stretch>
        </p:blipFill>
        <p:spPr>
          <a:xfrm>
            <a:off x="6075879" y="3622936"/>
            <a:ext cx="241300" cy="495300"/>
          </a:xfrm>
          <a:prstGeom prst="rect">
            <a:avLst/>
          </a:prstGeom>
        </p:spPr>
      </p:pic>
      <p:cxnSp>
        <p:nvCxnSpPr>
          <p:cNvPr id="14" name="Straight Arrow Connector 13">
            <a:extLst>
              <a:ext uri="{FF2B5EF4-FFF2-40B4-BE49-F238E27FC236}">
                <a16:creationId xmlns:a16="http://schemas.microsoft.com/office/drawing/2014/main" id="{F69745C9-A00E-E74F-818C-EA9B4625D9D0}"/>
              </a:ext>
            </a:extLst>
          </p:cNvPr>
          <p:cNvCxnSpPr/>
          <p:nvPr/>
        </p:nvCxnSpPr>
        <p:spPr>
          <a:xfrm>
            <a:off x="6257145" y="5109029"/>
            <a:ext cx="0" cy="711200"/>
          </a:xfrm>
          <a:prstGeom prst="straightConnector1">
            <a:avLst/>
          </a:prstGeom>
          <a:ln w="38100">
            <a:solidFill>
              <a:srgbClr val="0041D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3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341684"/>
            <a:ext cx="9144000" cy="5511452"/>
          </a:xfrm>
          <a:prstGeom prst="rect">
            <a:avLst/>
          </a:prstGeom>
        </p:spPr>
      </p:pic>
      <p:sp>
        <p:nvSpPr>
          <p:cNvPr id="3" name="TextBox 2"/>
          <p:cNvSpPr txBox="1"/>
          <p:nvPr/>
        </p:nvSpPr>
        <p:spPr>
          <a:xfrm>
            <a:off x="1524000" y="214665"/>
            <a:ext cx="9144000" cy="830997"/>
          </a:xfrm>
          <a:prstGeom prst="rect">
            <a:avLst/>
          </a:prstGeom>
          <a:noFill/>
        </p:spPr>
        <p:txBody>
          <a:bodyPr wrap="square" rtlCol="0">
            <a:spAutoFit/>
          </a:bodyPr>
          <a:lstStyle/>
          <a:p>
            <a:pPr algn="ctr"/>
            <a:r>
              <a:rPr lang="en-US" sz="2400" b="1" dirty="0">
                <a:solidFill>
                  <a:srgbClr val="800000"/>
                </a:solidFill>
                <a:latin typeface="Calibri Bold"/>
                <a:cs typeface="Comic Sans MS"/>
              </a:rPr>
              <a:t>Endometrial Receptivity Array (ERA) Timing of the biopsy </a:t>
            </a:r>
          </a:p>
          <a:p>
            <a:pPr algn="ctr"/>
            <a:endParaRPr lang="en-US" sz="2400" b="1" dirty="0">
              <a:solidFill>
                <a:srgbClr val="800000"/>
              </a:solidFill>
              <a:latin typeface="Calibri Bold"/>
              <a:cs typeface="Comic Sans MS"/>
            </a:endParaRPr>
          </a:p>
        </p:txBody>
      </p:sp>
    </p:spTree>
    <p:extLst>
      <p:ext uri="{BB962C8B-B14F-4D97-AF65-F5344CB8AC3E}">
        <p14:creationId xmlns:p14="http://schemas.microsoft.com/office/powerpoint/2010/main" val="70772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1669141" y="564784"/>
            <a:ext cx="8797964" cy="6205708"/>
          </a:xfrm>
          <a:prstGeom prst="rect">
            <a:avLst/>
          </a:prstGeom>
          <a:ln w="38100" cmpd="sng">
            <a:solidFill>
              <a:schemeClr val="bg2">
                <a:lumMod val="50000"/>
              </a:schemeClr>
            </a:solidFill>
          </a:ln>
        </p:spPr>
      </p:pic>
      <p:sp>
        <p:nvSpPr>
          <p:cNvPr id="3" name="TextBox 2"/>
          <p:cNvSpPr txBox="1"/>
          <p:nvPr/>
        </p:nvSpPr>
        <p:spPr>
          <a:xfrm>
            <a:off x="1470342" y="41561"/>
            <a:ext cx="9318384" cy="523220"/>
          </a:xfrm>
          <a:prstGeom prst="rect">
            <a:avLst/>
          </a:prstGeom>
          <a:noFill/>
        </p:spPr>
        <p:txBody>
          <a:bodyPr wrap="square" rtlCol="0">
            <a:spAutoFit/>
          </a:bodyPr>
          <a:lstStyle/>
          <a:p>
            <a:pPr algn="ctr"/>
            <a:r>
              <a:rPr lang="en-US" sz="2800" b="1" dirty="0">
                <a:solidFill>
                  <a:srgbClr val="800000"/>
                </a:solidFill>
                <a:latin typeface="Calibri Bold"/>
                <a:cs typeface="Comic Sans MS"/>
              </a:rPr>
              <a:t>Clinical algorithm for ET personalization </a:t>
            </a:r>
          </a:p>
        </p:txBody>
      </p:sp>
      <p:sp>
        <p:nvSpPr>
          <p:cNvPr id="5" name="Rounded Rectangle 4"/>
          <p:cNvSpPr/>
          <p:nvPr/>
        </p:nvSpPr>
        <p:spPr>
          <a:xfrm>
            <a:off x="6178251" y="839813"/>
            <a:ext cx="3483429" cy="8506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solidFill>
                  <a:srgbClr val="9C110A"/>
                </a:solidFill>
                <a:latin typeface="Calibri Bold"/>
                <a:cs typeface="Comic Sans MS"/>
              </a:rPr>
              <a:t>After ERA all ETs should be done in FET cycle</a:t>
            </a:r>
          </a:p>
        </p:txBody>
      </p:sp>
    </p:spTree>
    <p:extLst>
      <p:ext uri="{BB962C8B-B14F-4D97-AF65-F5344CB8AC3E}">
        <p14:creationId xmlns:p14="http://schemas.microsoft.com/office/powerpoint/2010/main" val="176107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621692" y="9772"/>
          <a:ext cx="9046308" cy="6848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532922" y="6426587"/>
            <a:ext cx="6135078" cy="338554"/>
          </a:xfrm>
          <a:prstGeom prst="rect">
            <a:avLst/>
          </a:prstGeom>
        </p:spPr>
        <p:txBody>
          <a:bodyPr wrap="square">
            <a:spAutoFit/>
          </a:bodyPr>
          <a:lstStyle/>
          <a:p>
            <a:pPr algn="r"/>
            <a:r>
              <a:rPr lang="en-US" sz="1600" b="1" i="1" dirty="0">
                <a:solidFill>
                  <a:srgbClr val="008000"/>
                </a:solidFill>
                <a:latin typeface="Calibri Bold"/>
                <a:cs typeface="Comic Sans MS"/>
              </a:rPr>
              <a:t>M. Ruiz-Alonso et al., 2014;</a:t>
            </a:r>
            <a:r>
              <a:rPr lang="en-US" sz="1600" i="1" dirty="0"/>
              <a:t> </a:t>
            </a:r>
            <a:r>
              <a:rPr lang="en-US" sz="1600" b="1" i="1" dirty="0">
                <a:solidFill>
                  <a:srgbClr val="008000"/>
                </a:solidFill>
                <a:latin typeface="Calibri Bold"/>
                <a:cs typeface="Comic Sans MS"/>
              </a:rPr>
              <a:t>M. </a:t>
            </a:r>
            <a:r>
              <a:rPr lang="en-US" sz="1600" b="1" i="1" dirty="0" err="1">
                <a:solidFill>
                  <a:srgbClr val="008000"/>
                </a:solidFill>
                <a:latin typeface="Calibri Bold"/>
                <a:cs typeface="Comic Sans MS"/>
              </a:rPr>
              <a:t>Enciso</a:t>
            </a:r>
            <a:r>
              <a:rPr lang="en-US" sz="1600" b="1" i="1" dirty="0">
                <a:solidFill>
                  <a:srgbClr val="008000"/>
                </a:solidFill>
                <a:latin typeface="Calibri Bold"/>
                <a:cs typeface="Comic Sans MS"/>
              </a:rPr>
              <a:t> et al 2018</a:t>
            </a:r>
          </a:p>
        </p:txBody>
      </p:sp>
      <p:cxnSp>
        <p:nvCxnSpPr>
          <p:cNvPr id="6" name="Straight Arrow Connector 5"/>
          <p:cNvCxnSpPr/>
          <p:nvPr/>
        </p:nvCxnSpPr>
        <p:spPr>
          <a:xfrm>
            <a:off x="4532922" y="2578320"/>
            <a:ext cx="0" cy="410308"/>
          </a:xfrm>
          <a:prstGeom prst="straightConnector1">
            <a:avLst/>
          </a:prstGeom>
          <a:ln w="38100" cmpd="sng">
            <a:solidFill>
              <a:srgbClr val="9C110A"/>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548557" y="3587200"/>
            <a:ext cx="0" cy="410308"/>
          </a:xfrm>
          <a:prstGeom prst="straightConnector1">
            <a:avLst/>
          </a:prstGeom>
          <a:ln w="38100" cmpd="sng">
            <a:solidFill>
              <a:srgbClr val="9C110A"/>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582426" y="5608858"/>
            <a:ext cx="7696231" cy="707886"/>
          </a:xfrm>
          <a:prstGeom prst="rect">
            <a:avLst/>
          </a:prstGeom>
          <a:noFill/>
        </p:spPr>
        <p:txBody>
          <a:bodyPr wrap="square" rtlCol="0">
            <a:spAutoFit/>
          </a:bodyPr>
          <a:lstStyle/>
          <a:p>
            <a:pPr algn="ctr"/>
            <a:r>
              <a:rPr lang="en-US" sz="2000" b="1" dirty="0">
                <a:solidFill>
                  <a:srgbClr val="0003AB"/>
                </a:solidFill>
                <a:latin typeface="Calibri Bold"/>
                <a:cs typeface="Comic Sans MS"/>
              </a:rPr>
              <a:t>Couples with RIF, previous failed IVF cycles, RPL may benefit with ERA but needs to be validated  </a:t>
            </a:r>
          </a:p>
        </p:txBody>
      </p:sp>
      <p:sp>
        <p:nvSpPr>
          <p:cNvPr id="7" name="TextBox 6">
            <a:extLst>
              <a:ext uri="{FF2B5EF4-FFF2-40B4-BE49-F238E27FC236}">
                <a16:creationId xmlns:a16="http://schemas.microsoft.com/office/drawing/2014/main" id="{36782219-918A-8841-8A51-8C33AB893894}"/>
              </a:ext>
            </a:extLst>
          </p:cNvPr>
          <p:cNvSpPr txBox="1"/>
          <p:nvPr/>
        </p:nvSpPr>
        <p:spPr>
          <a:xfrm>
            <a:off x="1524000" y="214665"/>
            <a:ext cx="9144000" cy="830997"/>
          </a:xfrm>
          <a:prstGeom prst="rect">
            <a:avLst/>
          </a:prstGeom>
          <a:noFill/>
        </p:spPr>
        <p:txBody>
          <a:bodyPr wrap="square" rtlCol="0">
            <a:spAutoFit/>
          </a:bodyPr>
          <a:lstStyle/>
          <a:p>
            <a:pPr algn="ctr"/>
            <a:r>
              <a:rPr lang="en-US" sz="2400" b="1" dirty="0">
                <a:solidFill>
                  <a:srgbClr val="800000"/>
                </a:solidFill>
                <a:latin typeface="Calibri Bold"/>
                <a:cs typeface="Comic Sans MS"/>
              </a:rPr>
              <a:t>Endometrial Receptivity Array (ERA)</a:t>
            </a:r>
          </a:p>
          <a:p>
            <a:pPr algn="ctr"/>
            <a:endParaRPr lang="en-US" sz="2400" b="1" dirty="0">
              <a:solidFill>
                <a:srgbClr val="800000"/>
              </a:solidFill>
              <a:latin typeface="Calibri Bold"/>
              <a:cs typeface="Comic Sans MS"/>
            </a:endParaRPr>
          </a:p>
        </p:txBody>
      </p:sp>
    </p:spTree>
    <p:extLst>
      <p:ext uri="{BB962C8B-B14F-4D97-AF65-F5344CB8AC3E}">
        <p14:creationId xmlns:p14="http://schemas.microsoft.com/office/powerpoint/2010/main" val="392296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cstate="print"/>
          <a:srcRect l="9615"/>
          <a:stretch>
            <a:fillRect/>
          </a:stretch>
        </p:blipFill>
        <p:spPr bwMode="auto">
          <a:xfrm>
            <a:off x="1943264" y="1219200"/>
            <a:ext cx="8419936" cy="5638800"/>
          </a:xfrm>
          <a:prstGeom prst="rect">
            <a:avLst/>
          </a:prstGeom>
          <a:noFill/>
          <a:ln w="9525">
            <a:noFill/>
            <a:miter lim="800000"/>
            <a:headEnd/>
            <a:tailEnd/>
          </a:ln>
        </p:spPr>
      </p:pic>
      <p:sp>
        <p:nvSpPr>
          <p:cNvPr id="3" name="TextBox 2"/>
          <p:cNvSpPr txBox="1"/>
          <p:nvPr/>
        </p:nvSpPr>
        <p:spPr>
          <a:xfrm>
            <a:off x="546100" y="74593"/>
            <a:ext cx="10871200" cy="954107"/>
          </a:xfrm>
          <a:prstGeom prst="rect">
            <a:avLst/>
          </a:prstGeom>
          <a:noFill/>
        </p:spPr>
        <p:txBody>
          <a:bodyPr wrap="square" rtlCol="0">
            <a:spAutoFit/>
          </a:bodyPr>
          <a:lstStyle/>
          <a:p>
            <a:pPr algn="ctr"/>
            <a:r>
              <a:rPr lang="en-US" sz="2800" b="1" dirty="0">
                <a:solidFill>
                  <a:srgbClr val="C00000"/>
                </a:solidFill>
                <a:latin typeface="Calibri Bold"/>
              </a:rPr>
              <a:t>New techniques for assessment of </a:t>
            </a:r>
            <a:r>
              <a:rPr lang="en-US" sz="2800" b="1" dirty="0" err="1">
                <a:solidFill>
                  <a:srgbClr val="C00000"/>
                </a:solidFill>
                <a:latin typeface="Calibri Bold"/>
              </a:rPr>
              <a:t>oocyte</a:t>
            </a:r>
            <a:r>
              <a:rPr lang="en-US" sz="2800" b="1" dirty="0">
                <a:solidFill>
                  <a:srgbClr val="C00000"/>
                </a:solidFill>
                <a:latin typeface="Calibri Bold"/>
              </a:rPr>
              <a:t>                                                                  and embryo quality</a:t>
            </a:r>
          </a:p>
        </p:txBody>
      </p:sp>
      <p:sp>
        <p:nvSpPr>
          <p:cNvPr id="4" name="Oval 3"/>
          <p:cNvSpPr/>
          <p:nvPr/>
        </p:nvSpPr>
        <p:spPr>
          <a:xfrm>
            <a:off x="8686800" y="1066800"/>
            <a:ext cx="1447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57800" y="4495800"/>
            <a:ext cx="1447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5813" y="2838271"/>
            <a:ext cx="2530929" cy="1200329"/>
          </a:xfrm>
          <a:prstGeom prst="rect">
            <a:avLst/>
          </a:prstGeom>
          <a:noFill/>
          <a:ln>
            <a:solidFill>
              <a:srgbClr val="000099"/>
            </a:solidFill>
          </a:ln>
        </p:spPr>
        <p:txBody>
          <a:bodyPr wrap="square" rtlCol="0">
            <a:spAutoFit/>
          </a:bodyPr>
          <a:lstStyle/>
          <a:p>
            <a:pPr algn="ctr"/>
            <a:r>
              <a:rPr lang="en-US" b="1" dirty="0">
                <a:solidFill>
                  <a:srgbClr val="C00000"/>
                </a:solidFill>
                <a:latin typeface="Calibri Bold"/>
              </a:rPr>
              <a:t>In Addition To Morphology DNA, RNA, Protein Or Metabolite Profiles</a:t>
            </a:r>
            <a:endParaRPr lang="en-US" dirty="0"/>
          </a:p>
        </p:txBody>
      </p:sp>
      <p:pic>
        <p:nvPicPr>
          <p:cNvPr id="7" name="Picture 2" descr="PGD - Biopsy.jpg"/>
          <p:cNvPicPr>
            <a:picLocks noChangeAspect="1"/>
          </p:cNvPicPr>
          <p:nvPr/>
        </p:nvPicPr>
        <p:blipFill>
          <a:blip r:embed="rId4" cstate="print"/>
          <a:srcRect/>
          <a:stretch>
            <a:fillRect/>
          </a:stretch>
        </p:blipFill>
        <p:spPr bwMode="auto">
          <a:xfrm>
            <a:off x="6934201" y="2286000"/>
            <a:ext cx="941011" cy="704850"/>
          </a:xfrm>
          <a:prstGeom prst="rect">
            <a:avLst/>
          </a:prstGeom>
          <a:noFill/>
          <a:ln w="9525">
            <a:noFill/>
            <a:miter lim="800000"/>
            <a:headEnd/>
            <a:tailEnd/>
          </a:ln>
        </p:spPr>
      </p:pic>
      <p:sp>
        <p:nvSpPr>
          <p:cNvPr id="8" name="Oval 7"/>
          <p:cNvSpPr/>
          <p:nvPr/>
        </p:nvSpPr>
        <p:spPr>
          <a:xfrm>
            <a:off x="8686800" y="3124200"/>
            <a:ext cx="1447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5" cstate="print"/>
          <a:srcRect/>
          <a:stretch>
            <a:fillRect/>
          </a:stretch>
        </p:blipFill>
        <p:spPr bwMode="auto">
          <a:xfrm>
            <a:off x="6858001" y="1295400"/>
            <a:ext cx="1864519" cy="533400"/>
          </a:xfrm>
          <a:prstGeom prst="rect">
            <a:avLst/>
          </a:prstGeom>
          <a:noFill/>
          <a:ln w="12700">
            <a:noFill/>
            <a:miter lim="800000"/>
            <a:headEnd type="none" w="sm" len="sm"/>
            <a:tailEnd type="none" w="sm" len="sm"/>
          </a:ln>
        </p:spPr>
      </p:pic>
      <p:pic>
        <p:nvPicPr>
          <p:cNvPr id="10" name="Picture 2"/>
          <p:cNvPicPr>
            <a:picLocks noChangeAspect="1" noChangeArrowheads="1"/>
          </p:cNvPicPr>
          <p:nvPr/>
        </p:nvPicPr>
        <p:blipFill>
          <a:blip r:embed="rId6" cstate="print"/>
          <a:srcRect/>
          <a:stretch>
            <a:fillRect/>
          </a:stretch>
        </p:blipFill>
        <p:spPr bwMode="auto">
          <a:xfrm>
            <a:off x="5410200" y="5257801"/>
            <a:ext cx="1371600" cy="1294025"/>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3146994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1169988" y="0"/>
            <a:ext cx="9498013" cy="685800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386145113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524000" y="0"/>
            <a:ext cx="9094788" cy="685800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574369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1524001" y="0"/>
            <a:ext cx="9174163" cy="685800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3800393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10515600" cy="564023"/>
          </a:xfrm>
        </p:spPr>
        <p:txBody>
          <a:bodyPr>
            <a:noAutofit/>
          </a:bodyPr>
          <a:lstStyle/>
          <a:p>
            <a:pPr algn="ctr"/>
            <a:r>
              <a:rPr lang="en-US" dirty="0">
                <a:solidFill>
                  <a:srgbClr val="800000"/>
                </a:solidFill>
                <a:cs typeface="Comic Sans MS"/>
              </a:rPr>
              <a:t>Technique to assess embryo quality</a:t>
            </a:r>
            <a:endParaRPr lang="en-US" b="1" dirty="0">
              <a:solidFill>
                <a:srgbClr val="800000"/>
              </a:solidFill>
              <a:cs typeface="Comic Sans MS"/>
            </a:endParaRPr>
          </a:p>
        </p:txBody>
      </p:sp>
      <p:sp>
        <p:nvSpPr>
          <p:cNvPr id="9" name="TextBox 8"/>
          <p:cNvSpPr txBox="1"/>
          <p:nvPr/>
        </p:nvSpPr>
        <p:spPr>
          <a:xfrm>
            <a:off x="2787445" y="1607574"/>
            <a:ext cx="7064478" cy="430887"/>
          </a:xfrm>
          <a:prstGeom prst="rect">
            <a:avLst/>
          </a:prstGeom>
          <a:solidFill>
            <a:srgbClr val="FF0000"/>
          </a:solidFill>
          <a:ln w="28575">
            <a:noFill/>
          </a:ln>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Preimplantation Genetic Screening (PGS)</a:t>
            </a:r>
          </a:p>
        </p:txBody>
      </p:sp>
      <p:cxnSp>
        <p:nvCxnSpPr>
          <p:cNvPr id="11" name="Straight Connector 10"/>
          <p:cNvCxnSpPr/>
          <p:nvPr/>
        </p:nvCxnSpPr>
        <p:spPr>
          <a:xfrm>
            <a:off x="6110748" y="2069239"/>
            <a:ext cx="0" cy="600219"/>
          </a:xfrm>
          <a:prstGeom prst="line">
            <a:avLst/>
          </a:prstGeom>
          <a:ln w="28575"/>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681316" y="2669458"/>
            <a:ext cx="9261987"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681316" y="2669458"/>
            <a:ext cx="0" cy="427703"/>
          </a:xfrm>
          <a:prstGeom prst="line">
            <a:avLst/>
          </a:prstGeom>
          <a:ln w="41275">
            <a:solidFill>
              <a:srgbClr val="0041D2"/>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5225845" y="2669458"/>
            <a:ext cx="0" cy="427703"/>
          </a:xfrm>
          <a:prstGeom prst="line">
            <a:avLst/>
          </a:prstGeom>
          <a:ln w="41275">
            <a:solidFill>
              <a:srgbClr val="0041D2"/>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7796981" y="2669458"/>
            <a:ext cx="0" cy="427703"/>
          </a:xfrm>
          <a:prstGeom prst="line">
            <a:avLst/>
          </a:prstGeom>
          <a:ln w="41275">
            <a:solidFill>
              <a:srgbClr val="0041D2"/>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10938387" y="2669458"/>
            <a:ext cx="0" cy="427703"/>
          </a:xfrm>
          <a:prstGeom prst="line">
            <a:avLst/>
          </a:prstGeom>
          <a:ln w="41275">
            <a:solidFill>
              <a:srgbClr val="0041D2"/>
            </a:solidFill>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822700" y="3054234"/>
            <a:ext cx="1624781" cy="430887"/>
          </a:xfrm>
          <a:prstGeom prst="rect">
            <a:avLst/>
          </a:prstGeom>
          <a:solidFill>
            <a:srgbClr val="EFE1ED"/>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200" b="1" dirty="0">
                <a:solidFill>
                  <a:schemeClr val="tx1"/>
                </a:solidFill>
                <a:latin typeface="Arial" panose="020B0604020202020204" pitchFamily="34" charset="0"/>
                <a:cs typeface="Arial" panose="020B0604020202020204" pitchFamily="34" charset="0"/>
              </a:rPr>
              <a:t>&gt; 40 </a:t>
            </a:r>
            <a:r>
              <a:rPr lang="en-US" sz="2200" b="1" dirty="0" err="1">
                <a:solidFill>
                  <a:schemeClr val="tx1"/>
                </a:solidFill>
                <a:latin typeface="Arial" panose="020B0604020202020204" pitchFamily="34" charset="0"/>
                <a:cs typeface="Arial" panose="020B0604020202020204" pitchFamily="34" charset="0"/>
              </a:rPr>
              <a:t>yrs</a:t>
            </a:r>
            <a:endParaRPr lang="en-US" sz="2200" b="1" dirty="0">
              <a:solidFill>
                <a:schemeClr val="tx1"/>
              </a:solidFill>
              <a:latin typeface="Arial" panose="020B0604020202020204" pitchFamily="34" charset="0"/>
              <a:cs typeface="Arial" panose="020B0604020202020204" pitchFamily="34" charset="0"/>
            </a:endParaRPr>
          </a:p>
        </p:txBody>
      </p:sp>
      <p:sp>
        <p:nvSpPr>
          <p:cNvPr id="22" name="TextBox 21"/>
          <p:cNvSpPr txBox="1"/>
          <p:nvPr/>
        </p:nvSpPr>
        <p:spPr>
          <a:xfrm>
            <a:off x="3629331" y="3097161"/>
            <a:ext cx="2921411" cy="769441"/>
          </a:xfrm>
          <a:prstGeom prst="rect">
            <a:avLst/>
          </a:prstGeom>
          <a:solidFill>
            <a:srgbClr val="85DACC"/>
          </a:solidFill>
          <a:ln w="44450">
            <a:noFill/>
          </a:ln>
        </p:spPr>
        <p:txBody>
          <a:bodyPr wrap="square" rtlCol="0">
            <a:spAutoFit/>
          </a:bodyPr>
          <a:lstStyle/>
          <a:p>
            <a:pPr algn="ctr"/>
            <a:r>
              <a:rPr lang="en-US" sz="2200" b="1" dirty="0">
                <a:latin typeface="Arial" panose="020B0604020202020204" pitchFamily="34" charset="0"/>
                <a:cs typeface="Arial" panose="020B0604020202020204" pitchFamily="34" charset="0"/>
              </a:rPr>
              <a:t>Repeated Implantation Failure</a:t>
            </a:r>
          </a:p>
        </p:txBody>
      </p:sp>
      <p:sp>
        <p:nvSpPr>
          <p:cNvPr id="23" name="TextBox 22"/>
          <p:cNvSpPr txBox="1"/>
          <p:nvPr/>
        </p:nvSpPr>
        <p:spPr>
          <a:xfrm>
            <a:off x="7173860" y="3097161"/>
            <a:ext cx="1596513" cy="769441"/>
          </a:xfrm>
          <a:prstGeom prst="rect">
            <a:avLst/>
          </a:prstGeom>
          <a:solidFill>
            <a:schemeClr val="accent6">
              <a:lumMod val="40000"/>
              <a:lumOff val="60000"/>
            </a:schemeClr>
          </a:solidFill>
          <a:ln w="44450">
            <a:noFill/>
          </a:ln>
        </p:spPr>
        <p:txBody>
          <a:bodyPr wrap="square" rtlCol="0">
            <a:spAutoFit/>
          </a:bodyPr>
          <a:lstStyle/>
          <a:p>
            <a:pPr algn="ctr"/>
            <a:r>
              <a:rPr lang="en-US" sz="2200" b="1" dirty="0">
                <a:latin typeface="Arial" panose="020B0604020202020204" pitchFamily="34" charset="0"/>
                <a:cs typeface="Arial" panose="020B0604020202020204" pitchFamily="34" charset="0"/>
              </a:rPr>
              <a:t>Male Infertility</a:t>
            </a:r>
          </a:p>
        </p:txBody>
      </p:sp>
      <p:sp>
        <p:nvSpPr>
          <p:cNvPr id="24" name="TextBox 23"/>
          <p:cNvSpPr txBox="1"/>
          <p:nvPr/>
        </p:nvSpPr>
        <p:spPr>
          <a:xfrm>
            <a:off x="9393491" y="3087951"/>
            <a:ext cx="2168016" cy="769441"/>
          </a:xfrm>
          <a:prstGeom prst="rect">
            <a:avLst/>
          </a:prstGeom>
          <a:solidFill>
            <a:srgbClr val="F198EA"/>
          </a:solidFill>
          <a:ln w="44450">
            <a:noFill/>
          </a:ln>
        </p:spPr>
        <p:txBody>
          <a:bodyPr wrap="square" rtlCol="0">
            <a:spAutoFit/>
          </a:bodyPr>
          <a:lstStyle/>
          <a:p>
            <a:pPr algn="ctr"/>
            <a:r>
              <a:rPr lang="en-US" sz="2200" b="1" dirty="0">
                <a:latin typeface="Arial" panose="020B0604020202020204" pitchFamily="34" charset="0"/>
                <a:cs typeface="Arial" panose="020B0604020202020204" pitchFamily="34" charset="0"/>
              </a:rPr>
              <a:t>Recurrent Miscarriage</a:t>
            </a:r>
          </a:p>
        </p:txBody>
      </p:sp>
      <p:sp>
        <p:nvSpPr>
          <p:cNvPr id="27" name="TextBox 26"/>
          <p:cNvSpPr txBox="1"/>
          <p:nvPr/>
        </p:nvSpPr>
        <p:spPr>
          <a:xfrm>
            <a:off x="387458" y="4382396"/>
            <a:ext cx="2901432" cy="1384995"/>
          </a:xfrm>
          <a:prstGeom prst="rect">
            <a:avLst/>
          </a:prstGeom>
          <a:solidFill>
            <a:srgbClr val="EFE1ED"/>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65138" indent="-465138" algn="just">
              <a:buFont typeface="Arial" panose="020B0604020202020204" pitchFamily="34" charset="0"/>
              <a:buChar char="•"/>
            </a:pPr>
            <a:r>
              <a:rPr lang="en-US" sz="2100" b="1" dirty="0">
                <a:solidFill>
                  <a:schemeClr val="tx1"/>
                </a:solidFill>
                <a:latin typeface="Arial" panose="020B0604020202020204" pitchFamily="34" charset="0"/>
                <a:cs typeface="Arial" panose="020B0604020202020204" pitchFamily="34" charset="0"/>
              </a:rPr>
              <a:t>Increased risk of trisomy</a:t>
            </a:r>
          </a:p>
          <a:p>
            <a:pPr marL="465138" indent="-465138" algn="just">
              <a:buFont typeface="Arial" panose="020B0604020202020204" pitchFamily="34" charset="0"/>
              <a:buChar char="•"/>
            </a:pPr>
            <a:r>
              <a:rPr lang="en-US" sz="2100" b="1" dirty="0">
                <a:solidFill>
                  <a:schemeClr val="tx1"/>
                </a:solidFill>
                <a:latin typeface="Arial" panose="020B0604020202020204" pitchFamily="34" charset="0"/>
                <a:cs typeface="Arial" panose="020B0604020202020204" pitchFamily="34" charset="0"/>
              </a:rPr>
              <a:t>Increased risk of miscarriages</a:t>
            </a:r>
          </a:p>
        </p:txBody>
      </p:sp>
      <p:cxnSp>
        <p:nvCxnSpPr>
          <p:cNvPr id="36" name="Straight Arrow Connector 35"/>
          <p:cNvCxnSpPr/>
          <p:nvPr/>
        </p:nvCxnSpPr>
        <p:spPr>
          <a:xfrm>
            <a:off x="1635091" y="3528048"/>
            <a:ext cx="0" cy="87152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5916065" y="3964634"/>
            <a:ext cx="8229600" cy="4525963"/>
          </a:xfrm>
        </p:spPr>
        <p:txBody>
          <a:bodyPr>
            <a:normAutofit/>
          </a:bodyPr>
          <a:lstStyle/>
          <a:p>
            <a:pPr marL="0" indent="0">
              <a:lnSpc>
                <a:spcPct val="140000"/>
              </a:lnSpc>
              <a:buNone/>
            </a:pPr>
            <a:r>
              <a:rPr lang="en-US" b="1" dirty="0">
                <a:solidFill>
                  <a:srgbClr val="0000FF"/>
                </a:solidFill>
                <a:latin typeface="Calibri Bold"/>
                <a:ea typeface="ＭＳ Ｐゴシック" charset="0"/>
                <a:cs typeface="Comic Sans MS"/>
              </a:rPr>
              <a:t>As</a:t>
            </a:r>
            <a:r>
              <a:rPr lang="en-US" b="1" dirty="0">
                <a:solidFill>
                  <a:srgbClr val="0000FF"/>
                </a:solidFill>
                <a:ea typeface="ＭＳ Ｐゴシック" charset="0"/>
                <a:cs typeface="Comic Sans MS"/>
              </a:rPr>
              <a:t>  </a:t>
            </a:r>
            <a:r>
              <a:rPr lang="en-US" b="1" dirty="0">
                <a:latin typeface="Calibri Bold"/>
                <a:ea typeface="ＭＳ Ｐゴシック" charset="0"/>
                <a:cs typeface="Comic Sans MS"/>
              </a:rPr>
              <a:t>Effectiveness</a:t>
            </a:r>
          </a:p>
          <a:p>
            <a:pPr marL="800100" lvl="2" indent="0">
              <a:lnSpc>
                <a:spcPct val="140000"/>
              </a:lnSpc>
              <a:buNone/>
            </a:pPr>
            <a:r>
              <a:rPr lang="en-US" sz="2800" b="1" dirty="0">
                <a:solidFill>
                  <a:srgbClr val="660066"/>
                </a:solidFill>
                <a:latin typeface="Calibri Bold"/>
                <a:ea typeface="ＭＳ Ｐゴシック" charset="0"/>
                <a:cs typeface="Comic Sans MS"/>
              </a:rPr>
              <a:t>Safety</a:t>
            </a:r>
            <a:br>
              <a:rPr lang="en-US" sz="2800" b="1" dirty="0">
                <a:solidFill>
                  <a:srgbClr val="660066"/>
                </a:solidFill>
                <a:latin typeface="Calibri Bold"/>
                <a:ea typeface="ＭＳ Ｐゴシック" charset="0"/>
                <a:cs typeface="Comic Sans MS"/>
              </a:rPr>
            </a:br>
            <a:r>
              <a:rPr lang="en-US" sz="2800" b="1" dirty="0">
                <a:latin typeface="Calibri Bold"/>
                <a:ea typeface="ＭＳ Ｐゴシック" charset="0"/>
                <a:cs typeface="Comic Sans MS"/>
              </a:rPr>
              <a:t>Side effects</a:t>
            </a:r>
          </a:p>
          <a:p>
            <a:pPr marL="800100" lvl="2" indent="0">
              <a:lnSpc>
                <a:spcPct val="140000"/>
              </a:lnSpc>
              <a:buNone/>
            </a:pPr>
            <a:r>
              <a:rPr lang="en-US" sz="2800" b="1" dirty="0">
                <a:solidFill>
                  <a:srgbClr val="9C110A"/>
                </a:solidFill>
                <a:ea typeface="ＭＳ Ｐゴシック" charset="0"/>
                <a:cs typeface="Comic Sans MS"/>
              </a:rPr>
              <a:t>not validated</a:t>
            </a:r>
            <a:r>
              <a:rPr lang="en-US" sz="2800" b="1" dirty="0">
                <a:solidFill>
                  <a:srgbClr val="9C110A"/>
                </a:solidFill>
                <a:latin typeface="Calibri Bold"/>
                <a:ea typeface="ＭＳ Ｐゴシック" charset="0"/>
                <a:cs typeface="Comic Sans MS"/>
              </a:rPr>
              <a:t> </a:t>
            </a:r>
          </a:p>
          <a:p>
            <a:pPr marL="0" indent="0">
              <a:lnSpc>
                <a:spcPct val="140000"/>
              </a:lnSpc>
              <a:buNone/>
            </a:pPr>
            <a:endParaRPr lang="en-US" sz="2400" b="1" dirty="0">
              <a:latin typeface="Calibri Bold"/>
              <a:ea typeface="ＭＳ Ｐゴシック" charset="0"/>
              <a:cs typeface="Comic Sans MS"/>
            </a:endParaRPr>
          </a:p>
        </p:txBody>
      </p:sp>
      <p:pic>
        <p:nvPicPr>
          <p:cNvPr id="2" name="Picture 1"/>
          <p:cNvPicPr>
            <a:picLocks noChangeAspect="1"/>
          </p:cNvPicPr>
          <p:nvPr/>
        </p:nvPicPr>
        <p:blipFill>
          <a:blip r:embed="rId2"/>
          <a:stretch>
            <a:fillRect/>
          </a:stretch>
        </p:blipFill>
        <p:spPr>
          <a:xfrm>
            <a:off x="1524000" y="2"/>
            <a:ext cx="6799544" cy="3399772"/>
          </a:xfrm>
          <a:prstGeom prst="rect">
            <a:avLst/>
          </a:prstGeom>
        </p:spPr>
      </p:pic>
      <p:sp>
        <p:nvSpPr>
          <p:cNvPr id="3" name="TextBox 2"/>
          <p:cNvSpPr txBox="1"/>
          <p:nvPr/>
        </p:nvSpPr>
        <p:spPr>
          <a:xfrm>
            <a:off x="1524000" y="279496"/>
            <a:ext cx="6629336" cy="1200329"/>
          </a:xfrm>
          <a:prstGeom prst="rect">
            <a:avLst/>
          </a:prstGeom>
          <a:noFill/>
        </p:spPr>
        <p:txBody>
          <a:bodyPr wrap="square" rtlCol="0">
            <a:spAutoFit/>
          </a:bodyPr>
          <a:lstStyle/>
          <a:p>
            <a:pPr algn="ctr"/>
            <a:r>
              <a:rPr lang="en-US" sz="3600" b="1" dirty="0">
                <a:solidFill>
                  <a:srgbClr val="9C110A"/>
                </a:solidFill>
                <a:latin typeface="Calibri Bold"/>
                <a:cs typeface="Comic Sans MS"/>
              </a:rPr>
              <a:t>When implementing advanced tests and technology in ART </a:t>
            </a:r>
          </a:p>
        </p:txBody>
      </p:sp>
      <p:pic>
        <p:nvPicPr>
          <p:cNvPr id="5" name="Picture 4"/>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300000"/>
                    </a14:imgEffect>
                  </a14:imgLayer>
                </a14:imgProps>
              </a:ext>
            </a:extLst>
          </a:blip>
          <a:srcRect l="6834" t="12564" r="4105" b="57543"/>
          <a:stretch/>
        </p:blipFill>
        <p:spPr>
          <a:xfrm rot="21304038">
            <a:off x="1555012" y="3279440"/>
            <a:ext cx="7006306" cy="1023104"/>
          </a:xfrm>
          <a:prstGeom prst="rect">
            <a:avLst/>
          </a:prstGeom>
        </p:spPr>
      </p:pic>
      <p:pic>
        <p:nvPicPr>
          <p:cNvPr id="6" name="Picture 5"/>
          <p:cNvPicPr>
            <a:picLocks noChangeAspect="1"/>
          </p:cNvPicPr>
          <p:nvPr/>
        </p:nvPicPr>
        <p:blipFill rotWithShape="1">
          <a:blip r:embed="rId5"/>
          <a:srcRect l="3997" t="1451" r="2784" b="35686"/>
          <a:stretch/>
        </p:blipFill>
        <p:spPr>
          <a:xfrm rot="21268111">
            <a:off x="1839064" y="4791111"/>
            <a:ext cx="4176111" cy="1869971"/>
          </a:xfrm>
          <a:prstGeom prst="rect">
            <a:avLst/>
          </a:prstGeom>
        </p:spPr>
      </p:pic>
    </p:spTree>
    <p:extLst>
      <p:ext uri="{BB962C8B-B14F-4D97-AF65-F5344CB8AC3E}">
        <p14:creationId xmlns:p14="http://schemas.microsoft.com/office/powerpoint/2010/main" val="1690482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10515600" cy="564023"/>
          </a:xfrm>
        </p:spPr>
        <p:txBody>
          <a:bodyPr>
            <a:noAutofit/>
          </a:bodyPr>
          <a:lstStyle/>
          <a:p>
            <a:pPr algn="ctr"/>
            <a:r>
              <a:rPr lang="en-US" dirty="0">
                <a:solidFill>
                  <a:srgbClr val="800000"/>
                </a:solidFill>
                <a:cs typeface="Comic Sans MS"/>
              </a:rPr>
              <a:t>Methods of PGS</a:t>
            </a:r>
            <a:endParaRPr lang="en-US" b="1" dirty="0">
              <a:solidFill>
                <a:srgbClr val="800000"/>
              </a:solidFill>
              <a:cs typeface="Comic Sans MS"/>
            </a:endParaRPr>
          </a:p>
        </p:txBody>
      </p:sp>
      <p:sp>
        <p:nvSpPr>
          <p:cNvPr id="9" name="TextBox 8"/>
          <p:cNvSpPr txBox="1"/>
          <p:nvPr/>
        </p:nvSpPr>
        <p:spPr>
          <a:xfrm>
            <a:off x="2787445" y="1607574"/>
            <a:ext cx="7064478" cy="430887"/>
          </a:xfrm>
          <a:prstGeom prst="rect">
            <a:avLst/>
          </a:prstGeom>
          <a:solidFill>
            <a:srgbClr val="FF0000"/>
          </a:solidFill>
          <a:ln w="28575">
            <a:solidFill>
              <a:schemeClr val="tx1"/>
            </a:solidFill>
          </a:ln>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Preimplantation Genetic Screening (PGS)</a:t>
            </a:r>
          </a:p>
        </p:txBody>
      </p:sp>
      <p:cxnSp>
        <p:nvCxnSpPr>
          <p:cNvPr id="11" name="Straight Connector 10"/>
          <p:cNvCxnSpPr/>
          <p:nvPr/>
        </p:nvCxnSpPr>
        <p:spPr>
          <a:xfrm>
            <a:off x="6110748" y="2069239"/>
            <a:ext cx="0" cy="600219"/>
          </a:xfrm>
          <a:prstGeom prst="line">
            <a:avLst/>
          </a:prstGeom>
          <a:ln w="28575"/>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681316" y="2669458"/>
            <a:ext cx="8622890"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681316" y="2669458"/>
            <a:ext cx="0" cy="917113"/>
          </a:xfrm>
          <a:prstGeom prst="line">
            <a:avLst/>
          </a:prstGeom>
          <a:ln w="41275">
            <a:solidFill>
              <a:srgbClr val="0041D2"/>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6110748" y="2669458"/>
            <a:ext cx="0" cy="926323"/>
          </a:xfrm>
          <a:prstGeom prst="line">
            <a:avLst/>
          </a:prstGeom>
          <a:ln w="41275">
            <a:solidFill>
              <a:srgbClr val="0041D2"/>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10304206" y="2669458"/>
            <a:ext cx="0" cy="917113"/>
          </a:xfrm>
          <a:prstGeom prst="line">
            <a:avLst/>
          </a:prstGeom>
          <a:ln w="41275">
            <a:solidFill>
              <a:srgbClr val="0041D2"/>
            </a:solidFill>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532170" y="3595781"/>
            <a:ext cx="2921411" cy="1200329"/>
          </a:xfrm>
          <a:prstGeom prst="rect">
            <a:avLst/>
          </a:prstGeom>
          <a:solidFill>
            <a:srgbClr val="85DACC"/>
          </a:solidFill>
          <a:ln w="44450">
            <a:noFill/>
          </a:ln>
        </p:spPr>
        <p:txBody>
          <a:bodyPr wrap="square" rtlCol="0">
            <a:spAutoFit/>
          </a:bodyPr>
          <a:lstStyle/>
          <a:p>
            <a:pPr algn="ctr"/>
            <a:r>
              <a:rPr lang="en-US" sz="2400" b="1" dirty="0">
                <a:latin typeface="Arial" panose="020B0604020202020204" pitchFamily="34" charset="0"/>
                <a:cs typeface="Arial" panose="020B0604020202020204" pitchFamily="34" charset="0"/>
              </a:rPr>
              <a:t>Fluorescent In Situ Hybridization (FISH)</a:t>
            </a:r>
            <a:endParaRPr lang="en-US" sz="2200" b="1" dirty="0">
              <a:latin typeface="Arial" panose="020B0604020202020204" pitchFamily="34" charset="0"/>
              <a:cs typeface="Arial" panose="020B0604020202020204" pitchFamily="34" charset="0"/>
            </a:endParaRPr>
          </a:p>
        </p:txBody>
      </p:sp>
      <p:sp>
        <p:nvSpPr>
          <p:cNvPr id="23" name="TextBox 22"/>
          <p:cNvSpPr txBox="1"/>
          <p:nvPr/>
        </p:nvSpPr>
        <p:spPr>
          <a:xfrm>
            <a:off x="4602727" y="3595781"/>
            <a:ext cx="3347884" cy="1200329"/>
          </a:xfrm>
          <a:prstGeom prst="rect">
            <a:avLst/>
          </a:prstGeom>
          <a:solidFill>
            <a:schemeClr val="accent6">
              <a:lumMod val="40000"/>
              <a:lumOff val="60000"/>
            </a:schemeClr>
          </a:solidFill>
          <a:ln w="44450">
            <a:noFill/>
          </a:ln>
        </p:spPr>
        <p:txBody>
          <a:bodyPr wrap="square" rtlCol="0">
            <a:spAutoFit/>
          </a:bodyPr>
          <a:lstStyle/>
          <a:p>
            <a:pPr algn="ctr"/>
            <a:r>
              <a:rPr lang="en-US" sz="2400" b="1" dirty="0">
                <a:latin typeface="Arial" panose="020B0604020202020204" pitchFamily="34" charset="0"/>
                <a:cs typeface="Arial" panose="020B0604020202020204" pitchFamily="34" charset="0"/>
              </a:rPr>
              <a:t>Array Comparative Genomic Hybridization (CGH)</a:t>
            </a:r>
            <a:endParaRPr lang="en-US" sz="2200" b="1" dirty="0">
              <a:latin typeface="Arial" panose="020B0604020202020204" pitchFamily="34" charset="0"/>
              <a:cs typeface="Arial" panose="020B0604020202020204" pitchFamily="34" charset="0"/>
            </a:endParaRPr>
          </a:p>
        </p:txBody>
      </p:sp>
      <p:sp>
        <p:nvSpPr>
          <p:cNvPr id="24" name="TextBox 23"/>
          <p:cNvSpPr txBox="1"/>
          <p:nvPr/>
        </p:nvSpPr>
        <p:spPr>
          <a:xfrm>
            <a:off x="8786356" y="3586571"/>
            <a:ext cx="3041850" cy="1138773"/>
          </a:xfrm>
          <a:prstGeom prst="rect">
            <a:avLst/>
          </a:prstGeom>
          <a:solidFill>
            <a:srgbClr val="F198EA"/>
          </a:solidFill>
          <a:ln w="44450">
            <a:noFill/>
          </a:ln>
        </p:spPr>
        <p:txBody>
          <a:bodyPr wrap="square" rtlCol="0">
            <a:spAutoFit/>
          </a:bodyPr>
          <a:lstStyle/>
          <a:p>
            <a:pPr algn="ctr"/>
            <a:r>
              <a:rPr lang="en-US" sz="2400" b="1" dirty="0">
                <a:latin typeface="Arial" panose="020B0604020202020204" pitchFamily="34" charset="0"/>
                <a:cs typeface="Arial" panose="020B0604020202020204" pitchFamily="34" charset="0"/>
              </a:rPr>
              <a:t>Next Generation Sequencing (NGS)</a:t>
            </a:r>
          </a:p>
          <a:p>
            <a:pPr algn="ctr"/>
            <a:r>
              <a:rPr lang="en-US" b="1" i="1" dirty="0">
                <a:latin typeface="Arial" panose="020B0604020202020204" pitchFamily="34" charset="0"/>
                <a:cs typeface="Arial" panose="020B0604020202020204" pitchFamily="34" charset="0"/>
              </a:rPr>
              <a:t>- Recent technique</a:t>
            </a:r>
          </a:p>
        </p:txBody>
      </p:sp>
    </p:spTree>
    <p:extLst>
      <p:ext uri="{BB962C8B-B14F-4D97-AF65-F5344CB8AC3E}">
        <p14:creationId xmlns:p14="http://schemas.microsoft.com/office/powerpoint/2010/main" val="3358857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58313" y="365125"/>
            <a:ext cx="10515600" cy="564023"/>
          </a:xfrm>
        </p:spPr>
        <p:txBody>
          <a:bodyPr>
            <a:noAutofit/>
          </a:bodyPr>
          <a:lstStyle/>
          <a:p>
            <a:pPr algn="ctr"/>
            <a:r>
              <a:rPr lang="en-US" sz="4800" dirty="0">
                <a:solidFill>
                  <a:srgbClr val="800000"/>
                </a:solidFill>
                <a:cs typeface="Comic Sans MS"/>
              </a:rPr>
              <a:t>PGS</a:t>
            </a:r>
            <a:endParaRPr lang="en-US" sz="4800" b="1" dirty="0">
              <a:solidFill>
                <a:srgbClr val="800000"/>
              </a:solidFill>
              <a:cs typeface="Comic Sans MS"/>
            </a:endParaRPr>
          </a:p>
        </p:txBody>
      </p:sp>
      <p:graphicFrame>
        <p:nvGraphicFramePr>
          <p:cNvPr id="2" name="Diagram 1">
            <a:extLst>
              <a:ext uri="{FF2B5EF4-FFF2-40B4-BE49-F238E27FC236}">
                <a16:creationId xmlns:a16="http://schemas.microsoft.com/office/drawing/2014/main" id="{388CECC7-D51E-5544-8FFD-DBAD52F8D8F6}"/>
              </a:ext>
            </a:extLst>
          </p:cNvPr>
          <p:cNvGraphicFramePr/>
          <p:nvPr>
            <p:extLst>
              <p:ext uri="{D42A27DB-BD31-4B8C-83A1-F6EECF244321}">
                <p14:modId xmlns:p14="http://schemas.microsoft.com/office/powerpoint/2010/main" val="3245792084"/>
              </p:ext>
            </p:extLst>
          </p:nvPr>
        </p:nvGraphicFramePr>
        <p:xfrm>
          <a:off x="2229708" y="132514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74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00000"/>
                </a:solidFill>
                <a:latin typeface="Calibri Bold"/>
                <a:cs typeface="Comic Sans MS"/>
              </a:rPr>
              <a:t>Before we implement these new tests important to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0100349"/>
              </p:ext>
            </p:extLst>
          </p:nvPr>
        </p:nvGraphicFramePr>
        <p:xfrm>
          <a:off x="1524000" y="17526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746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772" y="0"/>
            <a:ext cx="8229600" cy="1143000"/>
          </a:xfrm>
        </p:spPr>
        <p:txBody>
          <a:bodyPr/>
          <a:lstStyle/>
          <a:p>
            <a:r>
              <a:rPr lang="en-US" dirty="0">
                <a:solidFill>
                  <a:srgbClr val="800000"/>
                </a:solidFill>
                <a:latin typeface="Calibri Bold"/>
                <a:cs typeface="Comic Sans MS"/>
              </a:rPr>
              <a:t>Important to </a:t>
            </a:r>
            <a:endParaRPr lang="en-US" dirty="0">
              <a:latin typeface="Calibri Bold"/>
              <a:cs typeface="Comic Sans MS"/>
            </a:endParaRPr>
          </a:p>
        </p:txBody>
      </p:sp>
      <p:graphicFrame>
        <p:nvGraphicFramePr>
          <p:cNvPr id="5" name="Diagram 4"/>
          <p:cNvGraphicFramePr/>
          <p:nvPr/>
        </p:nvGraphicFramePr>
        <p:xfrm>
          <a:off x="1723570" y="166302"/>
          <a:ext cx="8944430" cy="653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a:srcRect t="5179"/>
          <a:stretch/>
        </p:blipFill>
        <p:spPr>
          <a:xfrm>
            <a:off x="1524000" y="1326743"/>
            <a:ext cx="3674533" cy="1800180"/>
          </a:xfrm>
          <a:prstGeom prst="rect">
            <a:avLst/>
          </a:prstGeom>
        </p:spPr>
      </p:pic>
    </p:spTree>
    <p:extLst>
      <p:ext uri="{BB962C8B-B14F-4D97-AF65-F5344CB8AC3E}">
        <p14:creationId xmlns:p14="http://schemas.microsoft.com/office/powerpoint/2010/main" val="376007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49153550"/>
              </p:ext>
            </p:extLst>
          </p:nvPr>
        </p:nvGraphicFramePr>
        <p:xfrm>
          <a:off x="1938541" y="203200"/>
          <a:ext cx="8729398" cy="641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23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056" y="-107806"/>
            <a:ext cx="1502229" cy="846509"/>
          </a:xfrm>
        </p:spPr>
        <p:txBody>
          <a:bodyPr>
            <a:noAutofit/>
          </a:bodyPr>
          <a:lstStyle/>
          <a:p>
            <a:pPr algn="ctr"/>
            <a:r>
              <a:rPr lang="en-US" sz="3200" b="1" dirty="0">
                <a:solidFill>
                  <a:srgbClr val="800000"/>
                </a:solidFill>
                <a:latin typeface="Calibri" panose="020F0502020204030204" pitchFamily="34" charset="0"/>
                <a:cs typeface="Calibri" panose="020F0502020204030204" pitchFamily="34" charset="0"/>
              </a:rPr>
              <a:t>AMH</a:t>
            </a:r>
          </a:p>
        </p:txBody>
      </p:sp>
      <p:sp>
        <p:nvSpPr>
          <p:cNvPr id="4" name="TextBox 3"/>
          <p:cNvSpPr txBox="1"/>
          <p:nvPr/>
        </p:nvSpPr>
        <p:spPr>
          <a:xfrm>
            <a:off x="769258" y="5149840"/>
            <a:ext cx="4713740" cy="1477328"/>
          </a:xfrm>
          <a:prstGeom prst="rect">
            <a:avLst/>
          </a:prstGeom>
          <a:noFill/>
          <a:ln>
            <a:solidFill>
              <a:srgbClr val="0041D2"/>
            </a:solidFill>
          </a:ln>
        </p:spPr>
        <p:txBody>
          <a:bodyPr wrap="square" rtlCol="0">
            <a:spAutoFit/>
          </a:bodyPr>
          <a:lstStyle/>
          <a:p>
            <a:pPr>
              <a:buClr>
                <a:srgbClr val="FF6600"/>
              </a:buClr>
            </a:pPr>
            <a:r>
              <a:rPr lang="en-US" b="1" dirty="0">
                <a:solidFill>
                  <a:srgbClr val="FF0000"/>
                </a:solidFill>
                <a:latin typeface="Calibri Bold"/>
                <a:cs typeface="Comic Sans MS"/>
              </a:rPr>
              <a:t>Inhibits</a:t>
            </a:r>
            <a:r>
              <a:rPr lang="en-US" b="1" dirty="0">
                <a:latin typeface="Calibri Bold"/>
                <a:cs typeface="Comic Sans MS"/>
              </a:rPr>
              <a:t> </a:t>
            </a:r>
          </a:p>
          <a:p>
            <a:pPr marL="342900" indent="-342900">
              <a:buClr>
                <a:srgbClr val="0000FF"/>
              </a:buClr>
              <a:buFont typeface="+mj-lt"/>
              <a:buAutoNum type="arabicPeriod"/>
            </a:pPr>
            <a:r>
              <a:rPr lang="en-US" b="1" dirty="0">
                <a:latin typeface="Calibri Bold"/>
                <a:cs typeface="Comic Sans MS"/>
              </a:rPr>
              <a:t>initial follicle recruitment – Regulates </a:t>
            </a:r>
            <a:r>
              <a:rPr lang="en-US" b="1" dirty="0">
                <a:latin typeface="Calibri Bold"/>
                <a:ea typeface="Comic Sans MS" charset="0"/>
                <a:cs typeface="Comic Sans MS" charset="0"/>
              </a:rPr>
              <a:t>transition of primordial to primary follicle</a:t>
            </a:r>
            <a:endParaRPr lang="en-US" b="1" dirty="0">
              <a:latin typeface="Calibri Bold"/>
              <a:cs typeface="Comic Sans MS"/>
            </a:endParaRPr>
          </a:p>
          <a:p>
            <a:pPr marL="342900" indent="-342900">
              <a:buClr>
                <a:srgbClr val="0000FF"/>
              </a:buClr>
              <a:buFont typeface="+mj-lt"/>
              <a:buAutoNum type="arabicPeriod"/>
            </a:pPr>
            <a:r>
              <a:rPr lang="en-US" b="1" dirty="0">
                <a:latin typeface="Calibri Bold"/>
                <a:cs typeface="Comic Sans MS"/>
              </a:rPr>
              <a:t>FSH-dependent growth and selection of pre-antral and small antral follicles</a:t>
            </a:r>
          </a:p>
        </p:txBody>
      </p:sp>
      <p:pic>
        <p:nvPicPr>
          <p:cNvPr id="5" name="Picture 4"/>
          <p:cNvPicPr>
            <a:picLocks noChangeAspect="1"/>
          </p:cNvPicPr>
          <p:nvPr/>
        </p:nvPicPr>
        <p:blipFill>
          <a:blip r:embed="rId2"/>
          <a:stretch>
            <a:fillRect/>
          </a:stretch>
        </p:blipFill>
        <p:spPr>
          <a:xfrm>
            <a:off x="2720822" y="738702"/>
            <a:ext cx="7163542" cy="3656565"/>
          </a:xfrm>
          <a:prstGeom prst="rect">
            <a:avLst/>
          </a:prstGeom>
        </p:spPr>
      </p:pic>
      <p:sp>
        <p:nvSpPr>
          <p:cNvPr id="6" name="TextBox 5"/>
          <p:cNvSpPr txBox="1"/>
          <p:nvPr/>
        </p:nvSpPr>
        <p:spPr>
          <a:xfrm>
            <a:off x="3727650" y="1647113"/>
            <a:ext cx="2669520" cy="430887"/>
          </a:xfrm>
          <a:prstGeom prst="rect">
            <a:avLst/>
          </a:prstGeom>
          <a:solidFill>
            <a:srgbClr val="FDFFBA"/>
          </a:solidFill>
          <a:ln>
            <a:solidFill>
              <a:srgbClr val="FF6600"/>
            </a:solidFill>
          </a:ln>
        </p:spPr>
        <p:txBody>
          <a:bodyPr wrap="square" rtlCol="0">
            <a:spAutoFit/>
          </a:bodyPr>
          <a:lstStyle/>
          <a:p>
            <a:pPr algn="ctr"/>
            <a:r>
              <a:rPr lang="en-US" sz="1100" b="1" dirty="0">
                <a:latin typeface="Calibri Bold"/>
                <a:cs typeface="Comic Sans MS"/>
              </a:rPr>
              <a:t>Produced by the </a:t>
            </a:r>
            <a:r>
              <a:rPr lang="en-US" sz="1100" b="1" dirty="0" err="1">
                <a:latin typeface="Calibri Bold"/>
                <a:cs typeface="Comic Sans MS"/>
              </a:rPr>
              <a:t>granulosa</a:t>
            </a:r>
            <a:r>
              <a:rPr lang="en-US" sz="1100" b="1" dirty="0">
                <a:latin typeface="Calibri Bold"/>
                <a:cs typeface="Comic Sans MS"/>
              </a:rPr>
              <a:t> cells of small growing follicles</a:t>
            </a:r>
          </a:p>
        </p:txBody>
      </p:sp>
      <p:sp>
        <p:nvSpPr>
          <p:cNvPr id="7" name="TextBox 6"/>
          <p:cNvSpPr txBox="1"/>
          <p:nvPr/>
        </p:nvSpPr>
        <p:spPr>
          <a:xfrm>
            <a:off x="9306224" y="3482688"/>
            <a:ext cx="909304" cy="553998"/>
          </a:xfrm>
          <a:prstGeom prst="rect">
            <a:avLst/>
          </a:prstGeom>
          <a:noFill/>
        </p:spPr>
        <p:txBody>
          <a:bodyPr wrap="square" rtlCol="0">
            <a:spAutoFit/>
          </a:bodyPr>
          <a:lstStyle/>
          <a:p>
            <a:pPr algn="ctr"/>
            <a:r>
              <a:rPr lang="en-US" sz="1000" b="1" dirty="0">
                <a:latin typeface="Calibri Bold"/>
                <a:cs typeface="Comic Sans MS"/>
              </a:rPr>
              <a:t>highly expressed in cumulus cells</a:t>
            </a:r>
            <a:endParaRPr lang="en-US" b="1" dirty="0">
              <a:latin typeface="Calibri Bold"/>
            </a:endParaRPr>
          </a:p>
        </p:txBody>
      </p:sp>
      <p:cxnSp>
        <p:nvCxnSpPr>
          <p:cNvPr id="8" name="Straight Arrow Connector 7"/>
          <p:cNvCxnSpPr/>
          <p:nvPr/>
        </p:nvCxnSpPr>
        <p:spPr>
          <a:xfrm>
            <a:off x="9376656" y="1998008"/>
            <a:ext cx="0" cy="1724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086655" y="738703"/>
            <a:ext cx="4734656" cy="738664"/>
          </a:xfrm>
          <a:prstGeom prst="rect">
            <a:avLst/>
          </a:prstGeom>
          <a:noFill/>
        </p:spPr>
        <p:txBody>
          <a:bodyPr wrap="square" rtlCol="0">
            <a:spAutoFit/>
          </a:bodyPr>
          <a:lstStyle/>
          <a:p>
            <a:pPr algn="ctr"/>
            <a:r>
              <a:rPr lang="en-US" sz="2400" b="1" dirty="0">
                <a:solidFill>
                  <a:srgbClr val="000090"/>
                </a:solidFill>
                <a:latin typeface="Calibri Bold"/>
                <a:cs typeface="Comic Sans MS"/>
              </a:rPr>
              <a:t>Actions of AMH in Ovary </a:t>
            </a:r>
          </a:p>
          <a:p>
            <a:pPr algn="ctr"/>
            <a:endParaRPr lang="en-US" b="1" dirty="0">
              <a:latin typeface="Calibri Bold"/>
            </a:endParaRPr>
          </a:p>
        </p:txBody>
      </p:sp>
      <p:sp>
        <p:nvSpPr>
          <p:cNvPr id="10" name="TextBox 9">
            <a:extLst>
              <a:ext uri="{FF2B5EF4-FFF2-40B4-BE49-F238E27FC236}">
                <a16:creationId xmlns:a16="http://schemas.microsoft.com/office/drawing/2014/main" id="{85E7C7FB-3BE7-6A4E-B20D-DAAAB218283B}"/>
              </a:ext>
            </a:extLst>
          </p:cNvPr>
          <p:cNvSpPr txBox="1"/>
          <p:nvPr/>
        </p:nvSpPr>
        <p:spPr>
          <a:xfrm>
            <a:off x="7946707" y="5149840"/>
            <a:ext cx="3875314" cy="646331"/>
          </a:xfrm>
          <a:prstGeom prst="rect">
            <a:avLst/>
          </a:prstGeom>
          <a:noFill/>
          <a:ln>
            <a:solidFill>
              <a:srgbClr val="0041D2"/>
            </a:solidFill>
          </a:ln>
        </p:spPr>
        <p:txBody>
          <a:bodyPr wrap="square" rtlCol="0">
            <a:spAutoFit/>
          </a:bodyPr>
          <a:lstStyle/>
          <a:p>
            <a:pPr>
              <a:buClr>
                <a:srgbClr val="FF6600"/>
              </a:buClr>
            </a:pPr>
            <a:r>
              <a:rPr lang="en-US" b="1" dirty="0">
                <a:solidFill>
                  <a:srgbClr val="FF0000"/>
                </a:solidFill>
                <a:latin typeface="Calibri Bold"/>
                <a:cs typeface="Comic Sans MS"/>
              </a:rPr>
              <a:t>Down-regulates </a:t>
            </a:r>
            <a:r>
              <a:rPr lang="en-US" b="1" dirty="0">
                <a:latin typeface="Calibri Bold"/>
                <a:cs typeface="Comic Sans MS"/>
              </a:rPr>
              <a:t>the aromatizing capacity of GC </a:t>
            </a:r>
          </a:p>
        </p:txBody>
      </p:sp>
      <p:cxnSp>
        <p:nvCxnSpPr>
          <p:cNvPr id="12" name="Straight Arrow Connector 11">
            <a:extLst>
              <a:ext uri="{FF2B5EF4-FFF2-40B4-BE49-F238E27FC236}">
                <a16:creationId xmlns:a16="http://schemas.microsoft.com/office/drawing/2014/main" id="{BC1EE4C4-84E0-044A-93B5-F73D873EFEDB}"/>
              </a:ext>
            </a:extLst>
          </p:cNvPr>
          <p:cNvCxnSpPr>
            <a:cxnSpLocks/>
          </p:cNvCxnSpPr>
          <p:nvPr/>
        </p:nvCxnSpPr>
        <p:spPr>
          <a:xfrm flipH="1">
            <a:off x="2917371" y="4328006"/>
            <a:ext cx="3385222" cy="754573"/>
          </a:xfrm>
          <a:prstGeom prst="straightConnector1">
            <a:avLst/>
          </a:prstGeom>
          <a:ln w="38100">
            <a:solidFill>
              <a:srgbClr val="0041D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4AE465-C01D-C14A-BCAF-231ACB38CBA8}"/>
              </a:ext>
            </a:extLst>
          </p:cNvPr>
          <p:cNvCxnSpPr>
            <a:cxnSpLocks/>
          </p:cNvCxnSpPr>
          <p:nvPr/>
        </p:nvCxnSpPr>
        <p:spPr>
          <a:xfrm>
            <a:off x="6302593" y="4294376"/>
            <a:ext cx="3581771" cy="889095"/>
          </a:xfrm>
          <a:prstGeom prst="straightConnector1">
            <a:avLst/>
          </a:prstGeom>
          <a:ln w="38100">
            <a:solidFill>
              <a:srgbClr val="0041D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94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66096" y="26784"/>
            <a:ext cx="10515600" cy="1325563"/>
          </a:xfrm>
        </p:spPr>
        <p:txBody>
          <a:bodyPr>
            <a:noAutofit/>
          </a:bodyPr>
          <a:lstStyle/>
          <a:p>
            <a:pPr algn="ctr"/>
            <a:r>
              <a:rPr lang="en-GB" sz="3200" b="1" dirty="0">
                <a:solidFill>
                  <a:srgbClr val="800000"/>
                </a:solidFill>
                <a:latin typeface="+mn-lt"/>
              </a:rPr>
              <a:t>AMH and Ovarian Reserve – Benefits</a:t>
            </a:r>
          </a:p>
        </p:txBody>
      </p:sp>
      <p:graphicFrame>
        <p:nvGraphicFramePr>
          <p:cNvPr id="7" name="Diagram 6"/>
          <p:cNvGraphicFramePr/>
          <p:nvPr>
            <p:extLst>
              <p:ext uri="{D42A27DB-BD31-4B8C-83A1-F6EECF244321}">
                <p14:modId xmlns:p14="http://schemas.microsoft.com/office/powerpoint/2010/main" val="54674033"/>
              </p:ext>
            </p:extLst>
          </p:nvPr>
        </p:nvGraphicFramePr>
        <p:xfrm>
          <a:off x="6123896" y="1517129"/>
          <a:ext cx="4544109" cy="5340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stretch>
            <a:fillRect/>
          </a:stretch>
        </p:blipFill>
        <p:spPr>
          <a:xfrm>
            <a:off x="1524000" y="2193471"/>
            <a:ext cx="4849761" cy="2644556"/>
          </a:xfrm>
          <a:prstGeom prst="rect">
            <a:avLst/>
          </a:prstGeom>
        </p:spPr>
      </p:pic>
      <p:sp>
        <p:nvSpPr>
          <p:cNvPr id="8" name="TextBox 7"/>
          <p:cNvSpPr txBox="1"/>
          <p:nvPr/>
        </p:nvSpPr>
        <p:spPr>
          <a:xfrm>
            <a:off x="1524000" y="5268458"/>
            <a:ext cx="5423753" cy="1754327"/>
          </a:xfrm>
          <a:prstGeom prst="rect">
            <a:avLst/>
          </a:prstGeom>
          <a:noFill/>
        </p:spPr>
        <p:txBody>
          <a:bodyPr wrap="square" rtlCol="0">
            <a:spAutoFit/>
          </a:bodyPr>
          <a:lstStyle/>
          <a:p>
            <a:r>
              <a:rPr lang="en-US" b="1" dirty="0">
                <a:solidFill>
                  <a:srgbClr val="660066"/>
                </a:solidFill>
                <a:latin typeface="Calibri Bold"/>
                <a:cs typeface="Comic Sans MS"/>
              </a:rPr>
              <a:t>60% from follicles with diameters of 5–8 mm</a:t>
            </a:r>
          </a:p>
          <a:p>
            <a:r>
              <a:rPr lang="en-US" b="1" dirty="0">
                <a:latin typeface="Calibri Bold"/>
                <a:cs typeface="Comic Sans MS"/>
              </a:rPr>
              <a:t> </a:t>
            </a:r>
          </a:p>
          <a:p>
            <a:r>
              <a:rPr lang="en-US" b="1" dirty="0">
                <a:solidFill>
                  <a:srgbClr val="0000FF"/>
                </a:solidFill>
                <a:latin typeface="Calibri Bold"/>
                <a:cs typeface="Comic Sans MS"/>
              </a:rPr>
              <a:t>25% from follicles with diameters of &lt; 5 mm</a:t>
            </a:r>
          </a:p>
          <a:p>
            <a:r>
              <a:rPr lang="en-US" b="1" dirty="0">
                <a:solidFill>
                  <a:srgbClr val="0000FF"/>
                </a:solidFill>
                <a:latin typeface="Calibri Bold"/>
                <a:cs typeface="Comic Sans MS"/>
              </a:rPr>
              <a:t> </a:t>
            </a:r>
          </a:p>
          <a:p>
            <a:r>
              <a:rPr lang="en-US" b="1" dirty="0">
                <a:solidFill>
                  <a:schemeClr val="accent6">
                    <a:lumMod val="75000"/>
                  </a:schemeClr>
                </a:solidFill>
                <a:latin typeface="Calibri Bold"/>
                <a:cs typeface="Comic Sans MS"/>
              </a:rPr>
              <a:t>15% from follicles with diameters of 8-10 mm </a:t>
            </a:r>
          </a:p>
          <a:p>
            <a:endParaRPr lang="en-US" b="1" dirty="0">
              <a:solidFill>
                <a:schemeClr val="accent6">
                  <a:lumMod val="75000"/>
                </a:schemeClr>
              </a:solidFill>
              <a:latin typeface="Calibri Bold"/>
              <a:cs typeface="Comic Sans MS"/>
            </a:endParaRPr>
          </a:p>
        </p:txBody>
      </p:sp>
    </p:spTree>
    <p:extLst>
      <p:ext uri="{BB962C8B-B14F-4D97-AF65-F5344CB8AC3E}">
        <p14:creationId xmlns:p14="http://schemas.microsoft.com/office/powerpoint/2010/main" val="34422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78559148"/>
              </p:ext>
            </p:extLst>
          </p:nvPr>
        </p:nvGraphicFramePr>
        <p:xfrm>
          <a:off x="449943" y="53361"/>
          <a:ext cx="11509827" cy="6895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6490101" y="1475855"/>
            <a:ext cx="2238397" cy="1406843"/>
          </a:xfrm>
          <a:prstGeom prst="rect">
            <a:avLst/>
          </a:prstGeom>
        </p:spPr>
      </p:pic>
    </p:spTree>
    <p:extLst>
      <p:ext uri="{BB962C8B-B14F-4D97-AF65-F5344CB8AC3E}">
        <p14:creationId xmlns:p14="http://schemas.microsoft.com/office/powerpoint/2010/main" val="84676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53887" y="37355"/>
          <a:ext cx="9114117" cy="6820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60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238615" y="0"/>
            <a:ext cx="8229600" cy="1143000"/>
          </a:xfrm>
        </p:spPr>
        <p:txBody>
          <a:bodyPr>
            <a:normAutofit/>
          </a:bodyPr>
          <a:lstStyle/>
          <a:p>
            <a:pPr eaLnBrk="1" hangingPunct="1"/>
            <a:r>
              <a:rPr lang="en-US" sz="3200" b="1" dirty="0">
                <a:solidFill>
                  <a:srgbClr val="800000"/>
                </a:solidFill>
                <a:latin typeface="Calibri Bold"/>
              </a:rPr>
              <a:t>AMH  helps in Fertility counseling</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49801876"/>
              </p:ext>
            </p:extLst>
          </p:nvPr>
        </p:nvGraphicFramePr>
        <p:xfrm>
          <a:off x="1524000" y="1287746"/>
          <a:ext cx="9077831" cy="5570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8262043" y="108862"/>
            <a:ext cx="1505216" cy="1046377"/>
          </a:xfrm>
          <a:prstGeom prst="rect">
            <a:avLst/>
          </a:prstGeom>
        </p:spPr>
      </p:pic>
    </p:spTree>
    <p:extLst>
      <p:ext uri="{BB962C8B-B14F-4D97-AF65-F5344CB8AC3E}">
        <p14:creationId xmlns:p14="http://schemas.microsoft.com/office/powerpoint/2010/main" val="3303027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1588</Words>
  <Application>Microsoft Macintosh PowerPoint</Application>
  <PresentationFormat>Widescreen</PresentationFormat>
  <Paragraphs>303</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Bold</vt:lpstr>
      <vt:lpstr>Times New Roman</vt:lpstr>
      <vt:lpstr>Wingdings</vt:lpstr>
      <vt:lpstr>ZapfDingbatsITC</vt:lpstr>
      <vt:lpstr>Office Theme</vt:lpstr>
      <vt:lpstr>Recent advances in Infertility Diagnostic Modalities </vt:lpstr>
      <vt:lpstr>PowerPoint Presentation</vt:lpstr>
      <vt:lpstr>PowerPoint Presentation</vt:lpstr>
      <vt:lpstr>PowerPoint Presentation</vt:lpstr>
      <vt:lpstr>AMH</vt:lpstr>
      <vt:lpstr>AMH and Ovarian Reserve – Benefits</vt:lpstr>
      <vt:lpstr>PowerPoint Presentation</vt:lpstr>
      <vt:lpstr>PowerPoint Presentation</vt:lpstr>
      <vt:lpstr>AMH  helps in Fertility counseling</vt:lpstr>
      <vt:lpstr>Sperm DNA Fragmentation Evaluation</vt:lpstr>
      <vt:lpstr>PowerPoint Presentation</vt:lpstr>
      <vt:lpstr>PowerPoint Presentation</vt:lpstr>
      <vt:lpstr>Detection of sperm DNA damage </vt:lpstr>
      <vt:lpstr>PowerPoint Presentation</vt:lpstr>
      <vt:lpstr>PowerPoint Presentation</vt:lpstr>
      <vt:lpstr>Poor quality sperm with high DFI = Reduced  </vt:lpstr>
      <vt:lpstr>PowerPoint Presentation</vt:lpstr>
      <vt:lpstr>Fertility Counselling</vt:lpstr>
      <vt:lpstr>PowerPoint Presentation</vt:lpstr>
      <vt:lpstr>Endometrial Receptivity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Technique to assess embryo quality</vt:lpstr>
      <vt:lpstr>Methods of PGS</vt:lpstr>
      <vt:lpstr>PGS</vt:lpstr>
      <vt:lpstr>Before we implement these new tests important to </vt:lpstr>
      <vt:lpstr>Important 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Infertility – Diagnostic Modalities </dc:title>
  <dc:creator>Madhuri Patil</dc:creator>
  <cp:lastModifiedBy>Madhuri Patil</cp:lastModifiedBy>
  <cp:revision>20</cp:revision>
  <dcterms:created xsi:type="dcterms:W3CDTF">2018-08-28T09:37:17Z</dcterms:created>
  <dcterms:modified xsi:type="dcterms:W3CDTF">2019-07-30T07:22:17Z</dcterms:modified>
</cp:coreProperties>
</file>